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Default Extension="png" ContentType="image/png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Default Extension="jpg" ContentType="image/jpg"/>
  <Override PartName="/ppt/slides/slide15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x="18288000" cy="10287000"/>
  <p:notesSz cx="18288000" cy="102870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/Relationships>
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1600" y="3188970"/>
            <a:ext cx="15544800" cy="216027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3200" y="5760720"/>
            <a:ext cx="12801600" cy="25717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3000" b="0" i="0">
                <a:solidFill>
                  <a:schemeClr val="bg1"/>
                </a:solidFill>
                <a:latin typeface="Microsoft Sans Serif"/>
                <a:cs typeface="Microsoft Sans Serif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 showMasterSp="0">
  <p:cSld name="Two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4E664E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3000" b="0" i="0">
                <a:solidFill>
                  <a:schemeClr val="bg1"/>
                </a:solidFill>
                <a:latin typeface="Microsoft Sans Serif"/>
                <a:cs typeface="Microsoft Sans Serif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914400" y="2366010"/>
            <a:ext cx="7955280" cy="678942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10171027" y="2909206"/>
            <a:ext cx="6667500" cy="6350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3000" b="0" i="0">
                <a:solidFill>
                  <a:schemeClr val="bg1"/>
                </a:solidFill>
                <a:latin typeface="Microsoft Sans Serif"/>
                <a:cs typeface="Microsoft Sans Serif"/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3000" b="0" i="0">
                <a:solidFill>
                  <a:schemeClr val="bg1"/>
                </a:solidFill>
                <a:latin typeface="Microsoft Sans Serif"/>
                <a:cs typeface="Microsoft Sans Serif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B6CCB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278547" y="2817766"/>
            <a:ext cx="15730904" cy="20066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3000" b="0" i="0">
                <a:solidFill>
                  <a:schemeClr val="bg1"/>
                </a:solidFill>
                <a:latin typeface="Microsoft Sans Serif"/>
                <a:cs typeface="Microsoft Sans Serif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016000" y="3032748"/>
            <a:ext cx="16256000" cy="44831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6217920" y="9566910"/>
            <a:ext cx="585216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914400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3167361" y="9566910"/>
            <a:ext cx="4206240" cy="5143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#</a:t>
            </a:fld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/Relationships>
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Relationship Id="rId3" Type="http://schemas.openxmlformats.org/officeDocument/2006/relationships/image" Target="../media/image18.jpg"/></Relationships>

</file>

<file path=ppt/slides/_rels/slide1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kaggle.com/datasets/dev523/leaf-disease-detection-dataset?resource=download-directory" TargetMode="External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4E664E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846008" y="1698010"/>
            <a:ext cx="11617325" cy="3816350"/>
          </a:xfrm>
          <a:prstGeom prst="rect"/>
        </p:spPr>
        <p:txBody>
          <a:bodyPr wrap="square" lIns="0" tIns="196850" rIns="0" bIns="0" rtlCol="0" vert="horz">
            <a:spAutoFit/>
          </a:bodyPr>
          <a:lstStyle/>
          <a:p>
            <a:pPr marL="12700" marR="5080">
              <a:lnSpc>
                <a:spcPts val="14250"/>
              </a:lnSpc>
              <a:spcBef>
                <a:spcPts val="1550"/>
              </a:spcBef>
            </a:pPr>
            <a:r>
              <a:rPr dirty="0" spc="1190"/>
              <a:t>Classifying </a:t>
            </a:r>
            <a:r>
              <a:rPr dirty="0" spc="1195"/>
              <a:t> </a:t>
            </a:r>
            <a:r>
              <a:rPr dirty="0" spc="1130"/>
              <a:t>leaf</a:t>
            </a:r>
            <a:r>
              <a:rPr dirty="0" spc="375"/>
              <a:t> </a:t>
            </a:r>
            <a:r>
              <a:rPr dirty="0" spc="1295"/>
              <a:t>diseases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846008" y="6025459"/>
            <a:ext cx="6751320" cy="6350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4000" spc="-20">
                <a:solidFill>
                  <a:srgbClr val="FFFFFF"/>
                </a:solidFill>
                <a:latin typeface="Tahoma"/>
                <a:cs typeface="Tahoma"/>
              </a:rPr>
              <a:t>u</a:t>
            </a:r>
            <a:r>
              <a:rPr dirty="0" sz="4000" spc="-55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dirty="0" sz="4000" spc="-8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dirty="0" sz="4000" spc="-20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dirty="0" sz="4000" spc="25">
                <a:solidFill>
                  <a:srgbClr val="FFFFFF"/>
                </a:solidFill>
                <a:latin typeface="Tahoma"/>
                <a:cs typeface="Tahoma"/>
              </a:rPr>
              <a:t>g</a:t>
            </a:r>
            <a:r>
              <a:rPr dirty="0" sz="4000" spc="-30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4000" spc="2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4000" spc="-160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dirty="0" sz="4000" spc="-60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dirty="0" sz="4000" spc="-8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dirty="0" sz="4000" spc="-100">
                <a:solidFill>
                  <a:srgbClr val="FFFFFF"/>
                </a:solidFill>
                <a:latin typeface="Tahoma"/>
                <a:cs typeface="Tahoma"/>
              </a:rPr>
              <a:t>f</a:t>
            </a:r>
            <a:r>
              <a:rPr dirty="0" sz="4000" spc="-8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dirty="0" sz="4000" spc="250">
                <a:solidFill>
                  <a:srgbClr val="FFFFFF"/>
                </a:solidFill>
                <a:latin typeface="Tahoma"/>
                <a:cs typeface="Tahoma"/>
              </a:rPr>
              <a:t>c</a:t>
            </a:r>
            <a:r>
              <a:rPr dirty="0" sz="4000" spc="-8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dirty="0" sz="4000" spc="-12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4000" spc="-40">
                <a:solidFill>
                  <a:srgbClr val="FFFFFF"/>
                </a:solidFill>
                <a:latin typeface="Tahoma"/>
                <a:cs typeface="Tahoma"/>
              </a:rPr>
              <a:t>l</a:t>
            </a:r>
            <a:r>
              <a:rPr dirty="0" sz="4000" spc="-30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4000" spc="85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dirty="0" sz="4000" spc="35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dirty="0" sz="4000" spc="-20">
                <a:solidFill>
                  <a:srgbClr val="FFFFFF"/>
                </a:solidFill>
                <a:latin typeface="Tahoma"/>
                <a:cs typeface="Tahoma"/>
              </a:rPr>
              <a:t>u</a:t>
            </a:r>
            <a:r>
              <a:rPr dirty="0" sz="4000" spc="-160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dirty="0" sz="4000" spc="-12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4000" spc="-40">
                <a:solidFill>
                  <a:srgbClr val="FFFFFF"/>
                </a:solidFill>
                <a:latin typeface="Tahoma"/>
                <a:cs typeface="Tahoma"/>
              </a:rPr>
              <a:t>l</a:t>
            </a:r>
            <a:r>
              <a:rPr dirty="0" sz="4000" spc="-30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4000" spc="85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dirty="0" sz="4000" spc="35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dirty="0" sz="4000" spc="-60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dirty="0" sz="4000" spc="-265">
                <a:solidFill>
                  <a:srgbClr val="FFFFFF"/>
                </a:solidFill>
                <a:latin typeface="Tahoma"/>
                <a:cs typeface="Tahoma"/>
              </a:rPr>
              <a:t>w</a:t>
            </a:r>
            <a:r>
              <a:rPr dirty="0" sz="4000" spc="15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dirty="0" sz="4000" spc="-160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dirty="0" sz="4000" spc="-180">
                <a:solidFill>
                  <a:srgbClr val="FFFFFF"/>
                </a:solidFill>
                <a:latin typeface="Tahoma"/>
                <a:cs typeface="Tahoma"/>
              </a:rPr>
              <a:t>k</a:t>
            </a:r>
            <a:r>
              <a:rPr dirty="0" sz="4000" spc="-50">
                <a:solidFill>
                  <a:srgbClr val="FFFFFF"/>
                </a:solidFill>
                <a:latin typeface="Tahoma"/>
                <a:cs typeface="Tahoma"/>
              </a:rPr>
              <a:t>s</a:t>
            </a:r>
            <a:endParaRPr sz="4000">
              <a:latin typeface="Tahoma"/>
              <a:cs typeface="Tahoma"/>
            </a:endParaRPr>
          </a:p>
        </p:txBody>
      </p:sp>
      <p:grpSp>
        <p:nvGrpSpPr>
          <p:cNvPr id="5" name="object 5"/>
          <p:cNvGrpSpPr/>
          <p:nvPr/>
        </p:nvGrpSpPr>
        <p:grpSpPr>
          <a:xfrm>
            <a:off x="0" y="3669619"/>
            <a:ext cx="6096635" cy="6617970"/>
            <a:chOff x="0" y="3669619"/>
            <a:chExt cx="6096635" cy="6617970"/>
          </a:xfrm>
        </p:grpSpPr>
        <p:sp>
          <p:nvSpPr>
            <p:cNvPr id="6" name="object 6"/>
            <p:cNvSpPr/>
            <p:nvPr/>
          </p:nvSpPr>
          <p:spPr>
            <a:xfrm>
              <a:off x="0" y="3669619"/>
              <a:ext cx="6096635" cy="6617970"/>
            </a:xfrm>
            <a:custGeom>
              <a:avLst/>
              <a:gdLst/>
              <a:ahLst/>
              <a:cxnLst/>
              <a:rect l="l" t="t" r="r" b="b"/>
              <a:pathLst>
                <a:path w="6096635" h="6617970">
                  <a:moveTo>
                    <a:pt x="4988241" y="6617380"/>
                  </a:moveTo>
                  <a:lnTo>
                    <a:pt x="0" y="6617380"/>
                  </a:lnTo>
                  <a:lnTo>
                    <a:pt x="0" y="130345"/>
                  </a:lnTo>
                  <a:lnTo>
                    <a:pt x="60205" y="104083"/>
                  </a:lnTo>
                  <a:lnTo>
                    <a:pt x="114369" y="83977"/>
                  </a:lnTo>
                  <a:lnTo>
                    <a:pt x="172223" y="66108"/>
                  </a:lnTo>
                  <a:lnTo>
                    <a:pt x="233635" y="50447"/>
                  </a:lnTo>
                  <a:lnTo>
                    <a:pt x="298475" y="36961"/>
                  </a:lnTo>
                  <a:lnTo>
                    <a:pt x="366612" y="25621"/>
                  </a:lnTo>
                  <a:lnTo>
                    <a:pt x="437915" y="16394"/>
                  </a:lnTo>
                  <a:lnTo>
                    <a:pt x="512252" y="9249"/>
                  </a:lnTo>
                  <a:lnTo>
                    <a:pt x="550518" y="6448"/>
                  </a:lnTo>
                  <a:lnTo>
                    <a:pt x="589494" y="4156"/>
                  </a:lnTo>
                  <a:lnTo>
                    <a:pt x="629163" y="2369"/>
                  </a:lnTo>
                  <a:lnTo>
                    <a:pt x="669508" y="1083"/>
                  </a:lnTo>
                  <a:lnTo>
                    <a:pt x="710515" y="295"/>
                  </a:lnTo>
                  <a:lnTo>
                    <a:pt x="752165" y="0"/>
                  </a:lnTo>
                  <a:lnTo>
                    <a:pt x="794443" y="194"/>
                  </a:lnTo>
                  <a:lnTo>
                    <a:pt x="837333" y="874"/>
                  </a:lnTo>
                  <a:lnTo>
                    <a:pt x="880818" y="2036"/>
                  </a:lnTo>
                  <a:lnTo>
                    <a:pt x="924881" y="3675"/>
                  </a:lnTo>
                  <a:lnTo>
                    <a:pt x="1014679" y="8372"/>
                  </a:lnTo>
                  <a:lnTo>
                    <a:pt x="1106595" y="14934"/>
                  </a:lnTo>
                  <a:lnTo>
                    <a:pt x="1200499" y="23330"/>
                  </a:lnTo>
                  <a:lnTo>
                    <a:pt x="1296260" y="33528"/>
                  </a:lnTo>
                  <a:lnTo>
                    <a:pt x="1393746" y="45497"/>
                  </a:lnTo>
                  <a:lnTo>
                    <a:pt x="1492827" y="59206"/>
                  </a:lnTo>
                  <a:lnTo>
                    <a:pt x="1593372" y="74625"/>
                  </a:lnTo>
                  <a:lnTo>
                    <a:pt x="1695250" y="91722"/>
                  </a:lnTo>
                  <a:lnTo>
                    <a:pt x="1798330" y="110465"/>
                  </a:lnTo>
                  <a:lnTo>
                    <a:pt x="1902482" y="130824"/>
                  </a:lnTo>
                  <a:lnTo>
                    <a:pt x="2060431" y="164325"/>
                  </a:lnTo>
                  <a:lnTo>
                    <a:pt x="2220054" y="201285"/>
                  </a:lnTo>
                  <a:lnTo>
                    <a:pt x="2380908" y="241602"/>
                  </a:lnTo>
                  <a:lnTo>
                    <a:pt x="2542553" y="285168"/>
                  </a:lnTo>
                  <a:lnTo>
                    <a:pt x="2704546" y="331880"/>
                  </a:lnTo>
                  <a:lnTo>
                    <a:pt x="2866445" y="381632"/>
                  </a:lnTo>
                  <a:lnTo>
                    <a:pt x="3027809" y="434320"/>
                  </a:lnTo>
                  <a:lnTo>
                    <a:pt x="3188196" y="489838"/>
                  </a:lnTo>
                  <a:lnTo>
                    <a:pt x="3294359" y="528370"/>
                  </a:lnTo>
                  <a:lnTo>
                    <a:pt x="3399761" y="568083"/>
                  </a:lnTo>
                  <a:lnTo>
                    <a:pt x="3504270" y="608944"/>
                  </a:lnTo>
                  <a:lnTo>
                    <a:pt x="3607755" y="650924"/>
                  </a:lnTo>
                  <a:lnTo>
                    <a:pt x="3710086" y="693990"/>
                  </a:lnTo>
                  <a:lnTo>
                    <a:pt x="3811132" y="738112"/>
                  </a:lnTo>
                  <a:lnTo>
                    <a:pt x="3910762" y="783258"/>
                  </a:lnTo>
                  <a:lnTo>
                    <a:pt x="4008844" y="829398"/>
                  </a:lnTo>
                  <a:lnTo>
                    <a:pt x="4105249" y="876500"/>
                  </a:lnTo>
                  <a:lnTo>
                    <a:pt x="4199844" y="924533"/>
                  </a:lnTo>
                  <a:lnTo>
                    <a:pt x="4246423" y="948889"/>
                  </a:lnTo>
                  <a:lnTo>
                    <a:pt x="4292500" y="973466"/>
                  </a:lnTo>
                  <a:lnTo>
                    <a:pt x="4338059" y="998260"/>
                  </a:lnTo>
                  <a:lnTo>
                    <a:pt x="4383085" y="1023268"/>
                  </a:lnTo>
                  <a:lnTo>
                    <a:pt x="4427560" y="1048485"/>
                  </a:lnTo>
                  <a:lnTo>
                    <a:pt x="4471468" y="1073908"/>
                  </a:lnTo>
                  <a:lnTo>
                    <a:pt x="4514793" y="1099533"/>
                  </a:lnTo>
                  <a:lnTo>
                    <a:pt x="4557518" y="1125355"/>
                  </a:lnTo>
                  <a:lnTo>
                    <a:pt x="4599628" y="1151371"/>
                  </a:lnTo>
                  <a:lnTo>
                    <a:pt x="4641105" y="1177577"/>
                  </a:lnTo>
                  <a:lnTo>
                    <a:pt x="4681934" y="1203969"/>
                  </a:lnTo>
                  <a:lnTo>
                    <a:pt x="4722097" y="1230544"/>
                  </a:lnTo>
                  <a:lnTo>
                    <a:pt x="4761580" y="1257297"/>
                  </a:lnTo>
                  <a:lnTo>
                    <a:pt x="4800364" y="1284224"/>
                  </a:lnTo>
                  <a:lnTo>
                    <a:pt x="4838435" y="1311322"/>
                  </a:lnTo>
                  <a:lnTo>
                    <a:pt x="4875775" y="1338586"/>
                  </a:lnTo>
                  <a:lnTo>
                    <a:pt x="4912368" y="1366013"/>
                  </a:lnTo>
                  <a:lnTo>
                    <a:pt x="4948199" y="1393599"/>
                  </a:lnTo>
                  <a:lnTo>
                    <a:pt x="4983249" y="1421341"/>
                  </a:lnTo>
                  <a:lnTo>
                    <a:pt x="5017504" y="1449233"/>
                  </a:lnTo>
                  <a:lnTo>
                    <a:pt x="5050946" y="1477272"/>
                  </a:lnTo>
                  <a:lnTo>
                    <a:pt x="5083560" y="1505455"/>
                  </a:lnTo>
                  <a:lnTo>
                    <a:pt x="5115329" y="1533777"/>
                  </a:lnTo>
                  <a:lnTo>
                    <a:pt x="5146237" y="1562235"/>
                  </a:lnTo>
                  <a:lnTo>
                    <a:pt x="5176266" y="1590824"/>
                  </a:lnTo>
                  <a:lnTo>
                    <a:pt x="5205402" y="1619542"/>
                  </a:lnTo>
                  <a:lnTo>
                    <a:pt x="5233627" y="1648383"/>
                  </a:lnTo>
                  <a:lnTo>
                    <a:pt x="5260926" y="1677344"/>
                  </a:lnTo>
                  <a:lnTo>
                    <a:pt x="5287281" y="1706421"/>
                  </a:lnTo>
                  <a:lnTo>
                    <a:pt x="5312677" y="1735610"/>
                  </a:lnTo>
                  <a:lnTo>
                    <a:pt x="5337096" y="1764908"/>
                  </a:lnTo>
                  <a:lnTo>
                    <a:pt x="5382943" y="1823813"/>
                  </a:lnTo>
                  <a:lnTo>
                    <a:pt x="5424689" y="1883104"/>
                  </a:lnTo>
                  <a:lnTo>
                    <a:pt x="5462205" y="1942751"/>
                  </a:lnTo>
                  <a:lnTo>
                    <a:pt x="5492746" y="1994861"/>
                  </a:lnTo>
                  <a:lnTo>
                    <a:pt x="5522498" y="2046522"/>
                  </a:lnTo>
                  <a:lnTo>
                    <a:pt x="5551462" y="2097749"/>
                  </a:lnTo>
                  <a:lnTo>
                    <a:pt x="5579643" y="2148554"/>
                  </a:lnTo>
                  <a:lnTo>
                    <a:pt x="5607042" y="2198950"/>
                  </a:lnTo>
                  <a:lnTo>
                    <a:pt x="5633663" y="2248950"/>
                  </a:lnTo>
                  <a:lnTo>
                    <a:pt x="5659508" y="2298565"/>
                  </a:lnTo>
                  <a:lnTo>
                    <a:pt x="5684579" y="2347811"/>
                  </a:lnTo>
                  <a:lnTo>
                    <a:pt x="5708880" y="2396698"/>
                  </a:lnTo>
                  <a:lnTo>
                    <a:pt x="5732413" y="2445240"/>
                  </a:lnTo>
                  <a:lnTo>
                    <a:pt x="5755181" y="2493450"/>
                  </a:lnTo>
                  <a:lnTo>
                    <a:pt x="5777187" y="2541340"/>
                  </a:lnTo>
                  <a:lnTo>
                    <a:pt x="5798432" y="2588924"/>
                  </a:lnTo>
                  <a:lnTo>
                    <a:pt x="5818922" y="2636214"/>
                  </a:lnTo>
                  <a:lnTo>
                    <a:pt x="5838656" y="2683223"/>
                  </a:lnTo>
                  <a:lnTo>
                    <a:pt x="5857640" y="2729963"/>
                  </a:lnTo>
                  <a:lnTo>
                    <a:pt x="5875874" y="2776449"/>
                  </a:lnTo>
                  <a:lnTo>
                    <a:pt x="5893363" y="2822691"/>
                  </a:lnTo>
                  <a:lnTo>
                    <a:pt x="5910108" y="2868704"/>
                  </a:lnTo>
                  <a:lnTo>
                    <a:pt x="5926113" y="2914500"/>
                  </a:lnTo>
                  <a:lnTo>
                    <a:pt x="5941380" y="2960092"/>
                  </a:lnTo>
                  <a:lnTo>
                    <a:pt x="5955911" y="3005493"/>
                  </a:lnTo>
                  <a:lnTo>
                    <a:pt x="5969710" y="3050715"/>
                  </a:lnTo>
                  <a:lnTo>
                    <a:pt x="5982780" y="3095771"/>
                  </a:lnTo>
                  <a:lnTo>
                    <a:pt x="5995122" y="3140674"/>
                  </a:lnTo>
                  <a:lnTo>
                    <a:pt x="6006740" y="3185438"/>
                  </a:lnTo>
                  <a:lnTo>
                    <a:pt x="6017637" y="3230074"/>
                  </a:lnTo>
                  <a:lnTo>
                    <a:pt x="6027814" y="3274596"/>
                  </a:lnTo>
                  <a:lnTo>
                    <a:pt x="6037276" y="3319016"/>
                  </a:lnTo>
                  <a:lnTo>
                    <a:pt x="6046024" y="3363347"/>
                  </a:lnTo>
                  <a:lnTo>
                    <a:pt x="6054061" y="3407602"/>
                  </a:lnTo>
                  <a:lnTo>
                    <a:pt x="6061391" y="3451795"/>
                  </a:lnTo>
                  <a:lnTo>
                    <a:pt x="6068015" y="3495936"/>
                  </a:lnTo>
                  <a:lnTo>
                    <a:pt x="6073937" y="3540041"/>
                  </a:lnTo>
                  <a:lnTo>
                    <a:pt x="6079159" y="3584120"/>
                  </a:lnTo>
                  <a:lnTo>
                    <a:pt x="6083683" y="3628188"/>
                  </a:lnTo>
                  <a:lnTo>
                    <a:pt x="6087514" y="3672256"/>
                  </a:lnTo>
                  <a:lnTo>
                    <a:pt x="6090653" y="3716339"/>
                  </a:lnTo>
                  <a:lnTo>
                    <a:pt x="6093102" y="3760447"/>
                  </a:lnTo>
                  <a:lnTo>
                    <a:pt x="6094866" y="3804595"/>
                  </a:lnTo>
                  <a:lnTo>
                    <a:pt x="6095946" y="3848796"/>
                  </a:lnTo>
                  <a:lnTo>
                    <a:pt x="6096345" y="3893061"/>
                  </a:lnTo>
                  <a:lnTo>
                    <a:pt x="6096067" y="3937404"/>
                  </a:lnTo>
                  <a:lnTo>
                    <a:pt x="6095113" y="3981838"/>
                  </a:lnTo>
                  <a:lnTo>
                    <a:pt x="6093486" y="4026375"/>
                  </a:lnTo>
                  <a:lnTo>
                    <a:pt x="6091189" y="4071028"/>
                  </a:lnTo>
                  <a:lnTo>
                    <a:pt x="6088225" y="4115811"/>
                  </a:lnTo>
                  <a:lnTo>
                    <a:pt x="6084597" y="4160735"/>
                  </a:lnTo>
                  <a:lnTo>
                    <a:pt x="6080307" y="4205814"/>
                  </a:lnTo>
                  <a:lnTo>
                    <a:pt x="6075358" y="4251060"/>
                  </a:lnTo>
                  <a:lnTo>
                    <a:pt x="6069753" y="4296487"/>
                  </a:lnTo>
                  <a:lnTo>
                    <a:pt x="6063494" y="4342107"/>
                  </a:lnTo>
                  <a:lnTo>
                    <a:pt x="6056584" y="4387933"/>
                  </a:lnTo>
                  <a:lnTo>
                    <a:pt x="6049026" y="4433978"/>
                  </a:lnTo>
                  <a:lnTo>
                    <a:pt x="6040823" y="4480254"/>
                  </a:lnTo>
                  <a:lnTo>
                    <a:pt x="6031977" y="4526775"/>
                  </a:lnTo>
                  <a:lnTo>
                    <a:pt x="6022491" y="4573552"/>
                  </a:lnTo>
                  <a:lnTo>
                    <a:pt x="6012368" y="4620600"/>
                  </a:lnTo>
                  <a:lnTo>
                    <a:pt x="6001610" y="4667931"/>
                  </a:lnTo>
                  <a:lnTo>
                    <a:pt x="5990220" y="4715557"/>
                  </a:lnTo>
                  <a:lnTo>
                    <a:pt x="5978201" y="4763492"/>
                  </a:lnTo>
                  <a:lnTo>
                    <a:pt x="5965556" y="4811748"/>
                  </a:lnTo>
                  <a:lnTo>
                    <a:pt x="5952287" y="4860338"/>
                  </a:lnTo>
                  <a:lnTo>
                    <a:pt x="5938398" y="4909275"/>
                  </a:lnTo>
                  <a:lnTo>
                    <a:pt x="5923890" y="4958572"/>
                  </a:lnTo>
                  <a:lnTo>
                    <a:pt x="5908766" y="5008242"/>
                  </a:lnTo>
                  <a:lnTo>
                    <a:pt x="5893030" y="5058296"/>
                  </a:lnTo>
                  <a:lnTo>
                    <a:pt x="5876683" y="5108749"/>
                  </a:lnTo>
                  <a:lnTo>
                    <a:pt x="5859730" y="5159613"/>
                  </a:lnTo>
                  <a:lnTo>
                    <a:pt x="5842171" y="5210901"/>
                  </a:lnTo>
                  <a:lnTo>
                    <a:pt x="5824011" y="5262625"/>
                  </a:lnTo>
                  <a:lnTo>
                    <a:pt x="5805252" y="5314799"/>
                  </a:lnTo>
                  <a:lnTo>
                    <a:pt x="5787326" y="5363000"/>
                  </a:lnTo>
                  <a:lnTo>
                    <a:pt x="5768738" y="5410856"/>
                  </a:lnTo>
                  <a:lnTo>
                    <a:pt x="5749496" y="5458362"/>
                  </a:lnTo>
                  <a:lnTo>
                    <a:pt x="5729610" y="5505514"/>
                  </a:lnTo>
                  <a:lnTo>
                    <a:pt x="5709087" y="5552305"/>
                  </a:lnTo>
                  <a:lnTo>
                    <a:pt x="5687937" y="5598732"/>
                  </a:lnTo>
                  <a:lnTo>
                    <a:pt x="5666166" y="5644788"/>
                  </a:lnTo>
                  <a:lnTo>
                    <a:pt x="5643785" y="5690470"/>
                  </a:lnTo>
                  <a:lnTo>
                    <a:pt x="5620802" y="5735771"/>
                  </a:lnTo>
                  <a:lnTo>
                    <a:pt x="5597224" y="5780688"/>
                  </a:lnTo>
                  <a:lnTo>
                    <a:pt x="5573061" y="5825214"/>
                  </a:lnTo>
                  <a:lnTo>
                    <a:pt x="5548321" y="5869345"/>
                  </a:lnTo>
                  <a:lnTo>
                    <a:pt x="5523012" y="5913076"/>
                  </a:lnTo>
                  <a:lnTo>
                    <a:pt x="5497144" y="5956402"/>
                  </a:lnTo>
                  <a:lnTo>
                    <a:pt x="5470724" y="5999317"/>
                  </a:lnTo>
                  <a:lnTo>
                    <a:pt x="5443761" y="6041818"/>
                  </a:lnTo>
                  <a:lnTo>
                    <a:pt x="5416263" y="6083898"/>
                  </a:lnTo>
                  <a:lnTo>
                    <a:pt x="5388240" y="6125552"/>
                  </a:lnTo>
                  <a:lnTo>
                    <a:pt x="5359699" y="6166777"/>
                  </a:lnTo>
                  <a:lnTo>
                    <a:pt x="5330649" y="6207566"/>
                  </a:lnTo>
                  <a:lnTo>
                    <a:pt x="5301098" y="6247914"/>
                  </a:lnTo>
                  <a:lnTo>
                    <a:pt x="5271056" y="6287818"/>
                  </a:lnTo>
                  <a:lnTo>
                    <a:pt x="5240530" y="6327270"/>
                  </a:lnTo>
                  <a:lnTo>
                    <a:pt x="5209529" y="6366267"/>
                  </a:lnTo>
                  <a:lnTo>
                    <a:pt x="5178061" y="6404804"/>
                  </a:lnTo>
                  <a:lnTo>
                    <a:pt x="5146135" y="6442875"/>
                  </a:lnTo>
                  <a:lnTo>
                    <a:pt x="5113760" y="6480476"/>
                  </a:lnTo>
                  <a:lnTo>
                    <a:pt x="5080944" y="6517601"/>
                  </a:lnTo>
                  <a:lnTo>
                    <a:pt x="5047695" y="6554245"/>
                  </a:lnTo>
                  <a:lnTo>
                    <a:pt x="5014022" y="6590404"/>
                  </a:lnTo>
                  <a:lnTo>
                    <a:pt x="4988241" y="6617380"/>
                  </a:lnTo>
                  <a:close/>
                </a:path>
              </a:pathLst>
            </a:custGeom>
            <a:solidFill>
              <a:srgbClr val="B6CCB6">
                <a:alpha val="2195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7" name="object 7"/>
            <p:cNvSpPr/>
            <p:nvPr/>
          </p:nvSpPr>
          <p:spPr>
            <a:xfrm>
              <a:off x="0" y="7595592"/>
              <a:ext cx="3950335" cy="2691765"/>
            </a:xfrm>
            <a:custGeom>
              <a:avLst/>
              <a:gdLst/>
              <a:ahLst/>
              <a:cxnLst/>
              <a:rect l="l" t="t" r="r" b="b"/>
              <a:pathLst>
                <a:path w="3950335" h="2691765">
                  <a:moveTo>
                    <a:pt x="0" y="161887"/>
                  </a:moveTo>
                  <a:lnTo>
                    <a:pt x="0" y="121727"/>
                  </a:lnTo>
                  <a:lnTo>
                    <a:pt x="79166" y="86392"/>
                  </a:lnTo>
                  <a:lnTo>
                    <a:pt x="125253" y="68763"/>
                  </a:lnTo>
                  <a:lnTo>
                    <a:pt x="171368" y="53177"/>
                  </a:lnTo>
                  <a:lnTo>
                    <a:pt x="217514" y="39620"/>
                  </a:lnTo>
                  <a:lnTo>
                    <a:pt x="263695" y="28076"/>
                  </a:lnTo>
                  <a:lnTo>
                    <a:pt x="309916" y="18529"/>
                  </a:lnTo>
                  <a:lnTo>
                    <a:pt x="356182" y="10963"/>
                  </a:lnTo>
                  <a:lnTo>
                    <a:pt x="402495" y="5364"/>
                  </a:lnTo>
                  <a:lnTo>
                    <a:pt x="448862" y="1714"/>
                  </a:lnTo>
                  <a:lnTo>
                    <a:pt x="495285" y="0"/>
                  </a:lnTo>
                  <a:lnTo>
                    <a:pt x="541770" y="204"/>
                  </a:lnTo>
                  <a:lnTo>
                    <a:pt x="588321" y="2312"/>
                  </a:lnTo>
                  <a:lnTo>
                    <a:pt x="634941" y="6307"/>
                  </a:lnTo>
                  <a:lnTo>
                    <a:pt x="681635" y="12175"/>
                  </a:lnTo>
                  <a:lnTo>
                    <a:pt x="728408" y="19899"/>
                  </a:lnTo>
                  <a:lnTo>
                    <a:pt x="775264" y="29464"/>
                  </a:lnTo>
                  <a:lnTo>
                    <a:pt x="822207" y="40855"/>
                  </a:lnTo>
                  <a:lnTo>
                    <a:pt x="869241" y="54055"/>
                  </a:lnTo>
                  <a:lnTo>
                    <a:pt x="916370" y="69049"/>
                  </a:lnTo>
                  <a:lnTo>
                    <a:pt x="963600" y="85822"/>
                  </a:lnTo>
                  <a:lnTo>
                    <a:pt x="1010934" y="104358"/>
                  </a:lnTo>
                  <a:lnTo>
                    <a:pt x="1058376" y="124640"/>
                  </a:lnTo>
                  <a:lnTo>
                    <a:pt x="1100897" y="145071"/>
                  </a:lnTo>
                  <a:lnTo>
                    <a:pt x="1143316" y="165655"/>
                  </a:lnTo>
                  <a:lnTo>
                    <a:pt x="1185528" y="186547"/>
                  </a:lnTo>
                  <a:lnTo>
                    <a:pt x="1227431" y="207902"/>
                  </a:lnTo>
                  <a:lnTo>
                    <a:pt x="1268922" y="229872"/>
                  </a:lnTo>
                  <a:lnTo>
                    <a:pt x="2212353" y="751415"/>
                  </a:lnTo>
                  <a:lnTo>
                    <a:pt x="2256022" y="776101"/>
                  </a:lnTo>
                  <a:lnTo>
                    <a:pt x="2299532" y="800970"/>
                  </a:lnTo>
                  <a:lnTo>
                    <a:pt x="2342863" y="826048"/>
                  </a:lnTo>
                  <a:lnTo>
                    <a:pt x="2385997" y="851363"/>
                  </a:lnTo>
                  <a:lnTo>
                    <a:pt x="2428913" y="876940"/>
                  </a:lnTo>
                  <a:lnTo>
                    <a:pt x="2471593" y="902808"/>
                  </a:lnTo>
                  <a:lnTo>
                    <a:pt x="2514017" y="928992"/>
                  </a:lnTo>
                  <a:lnTo>
                    <a:pt x="2556167" y="955519"/>
                  </a:lnTo>
                  <a:lnTo>
                    <a:pt x="2598021" y="982417"/>
                  </a:lnTo>
                  <a:lnTo>
                    <a:pt x="2639562" y="1009712"/>
                  </a:lnTo>
                  <a:lnTo>
                    <a:pt x="2680770" y="1037431"/>
                  </a:lnTo>
                  <a:lnTo>
                    <a:pt x="2721626" y="1065601"/>
                  </a:lnTo>
                  <a:lnTo>
                    <a:pt x="2762110" y="1094248"/>
                  </a:lnTo>
                  <a:lnTo>
                    <a:pt x="2802203" y="1123399"/>
                  </a:lnTo>
                  <a:lnTo>
                    <a:pt x="2841886" y="1153082"/>
                  </a:lnTo>
                  <a:lnTo>
                    <a:pt x="2881139" y="1183322"/>
                  </a:lnTo>
                  <a:lnTo>
                    <a:pt x="2919943" y="1214148"/>
                  </a:lnTo>
                  <a:lnTo>
                    <a:pt x="2958279" y="1245585"/>
                  </a:lnTo>
                  <a:lnTo>
                    <a:pt x="2996128" y="1277660"/>
                  </a:lnTo>
                  <a:lnTo>
                    <a:pt x="3033470" y="1310401"/>
                  </a:lnTo>
                  <a:lnTo>
                    <a:pt x="3070285" y="1343833"/>
                  </a:lnTo>
                  <a:lnTo>
                    <a:pt x="3106555" y="1377985"/>
                  </a:lnTo>
                  <a:lnTo>
                    <a:pt x="3142260" y="1412882"/>
                  </a:lnTo>
                  <a:lnTo>
                    <a:pt x="3177382" y="1448551"/>
                  </a:lnTo>
                  <a:lnTo>
                    <a:pt x="3211899" y="1485020"/>
                  </a:lnTo>
                  <a:lnTo>
                    <a:pt x="3245794" y="1522315"/>
                  </a:lnTo>
                  <a:lnTo>
                    <a:pt x="3279726" y="1560529"/>
                  </a:lnTo>
                  <a:lnTo>
                    <a:pt x="3313252" y="1599135"/>
                  </a:lnTo>
                  <a:lnTo>
                    <a:pt x="3346366" y="1638125"/>
                  </a:lnTo>
                  <a:lnTo>
                    <a:pt x="3379062" y="1677492"/>
                  </a:lnTo>
                  <a:lnTo>
                    <a:pt x="3411335" y="1717230"/>
                  </a:lnTo>
                  <a:lnTo>
                    <a:pt x="3443180" y="1757330"/>
                  </a:lnTo>
                  <a:lnTo>
                    <a:pt x="3474590" y="1797786"/>
                  </a:lnTo>
                  <a:lnTo>
                    <a:pt x="3505560" y="1838589"/>
                  </a:lnTo>
                  <a:lnTo>
                    <a:pt x="3536083" y="1879734"/>
                  </a:lnTo>
                  <a:lnTo>
                    <a:pt x="3566156" y="1921212"/>
                  </a:lnTo>
                  <a:lnTo>
                    <a:pt x="3595771" y="1963017"/>
                  </a:lnTo>
                  <a:lnTo>
                    <a:pt x="3624924" y="2005140"/>
                  </a:lnTo>
                  <a:lnTo>
                    <a:pt x="3653608" y="2047575"/>
                  </a:lnTo>
                  <a:lnTo>
                    <a:pt x="3681819" y="2090314"/>
                  </a:lnTo>
                  <a:lnTo>
                    <a:pt x="3709549" y="2133351"/>
                  </a:lnTo>
                  <a:lnTo>
                    <a:pt x="3736794" y="2176677"/>
                  </a:lnTo>
                  <a:lnTo>
                    <a:pt x="3763548" y="2220286"/>
                  </a:lnTo>
                  <a:lnTo>
                    <a:pt x="3789806" y="2264170"/>
                  </a:lnTo>
                  <a:lnTo>
                    <a:pt x="3815561" y="2308322"/>
                  </a:lnTo>
                  <a:lnTo>
                    <a:pt x="3840401" y="2353560"/>
                  </a:lnTo>
                  <a:lnTo>
                    <a:pt x="3863041" y="2399841"/>
                  </a:lnTo>
                  <a:lnTo>
                    <a:pt x="3883439" y="2447066"/>
                  </a:lnTo>
                  <a:lnTo>
                    <a:pt x="3901554" y="2495134"/>
                  </a:lnTo>
                  <a:lnTo>
                    <a:pt x="3917344" y="2543945"/>
                  </a:lnTo>
                  <a:lnTo>
                    <a:pt x="3930768" y="2593399"/>
                  </a:lnTo>
                  <a:lnTo>
                    <a:pt x="3941783" y="2643396"/>
                  </a:lnTo>
                  <a:lnTo>
                    <a:pt x="3949937" y="2691407"/>
                  </a:lnTo>
                  <a:lnTo>
                    <a:pt x="3917635" y="2691407"/>
                  </a:lnTo>
                  <a:lnTo>
                    <a:pt x="3909020" y="2648007"/>
                  </a:lnTo>
                  <a:lnTo>
                    <a:pt x="3898080" y="2598388"/>
                  </a:lnTo>
                  <a:lnTo>
                    <a:pt x="3884781" y="2549563"/>
                  </a:lnTo>
                  <a:lnTo>
                    <a:pt x="3869158" y="2501589"/>
                  </a:lnTo>
                  <a:lnTo>
                    <a:pt x="3851242" y="2454526"/>
                  </a:lnTo>
                  <a:lnTo>
                    <a:pt x="3831068" y="2408430"/>
                  </a:lnTo>
                  <a:lnTo>
                    <a:pt x="3808669" y="2363362"/>
                  </a:lnTo>
                  <a:lnTo>
                    <a:pt x="3784078" y="2319379"/>
                  </a:lnTo>
                  <a:lnTo>
                    <a:pt x="3757820" y="2276125"/>
                  </a:lnTo>
                  <a:lnTo>
                    <a:pt x="3731219" y="2233178"/>
                  </a:lnTo>
                  <a:lnTo>
                    <a:pt x="3704271" y="2190540"/>
                  </a:lnTo>
                  <a:lnTo>
                    <a:pt x="3676972" y="2148211"/>
                  </a:lnTo>
                  <a:lnTo>
                    <a:pt x="3649318" y="2106193"/>
                  </a:lnTo>
                  <a:lnTo>
                    <a:pt x="3621305" y="2064485"/>
                  </a:lnTo>
                  <a:lnTo>
                    <a:pt x="3592929" y="2023090"/>
                  </a:lnTo>
                  <a:lnTo>
                    <a:pt x="3564185" y="1982007"/>
                  </a:lnTo>
                  <a:lnTo>
                    <a:pt x="3535071" y="1941237"/>
                  </a:lnTo>
                  <a:lnTo>
                    <a:pt x="3505581" y="1900782"/>
                  </a:lnTo>
                  <a:lnTo>
                    <a:pt x="3475711" y="1860641"/>
                  </a:lnTo>
                  <a:lnTo>
                    <a:pt x="3445458" y="1820817"/>
                  </a:lnTo>
                  <a:lnTo>
                    <a:pt x="3414818" y="1781309"/>
                  </a:lnTo>
                  <a:lnTo>
                    <a:pt x="3383786" y="1742119"/>
                  </a:lnTo>
                  <a:lnTo>
                    <a:pt x="3352359" y="1703247"/>
                  </a:lnTo>
                  <a:lnTo>
                    <a:pt x="3320532" y="1664694"/>
                  </a:lnTo>
                  <a:lnTo>
                    <a:pt x="3288301" y="1626460"/>
                  </a:lnTo>
                  <a:lnTo>
                    <a:pt x="3255663" y="1588548"/>
                  </a:lnTo>
                  <a:lnTo>
                    <a:pt x="3222613" y="1550957"/>
                  </a:lnTo>
                  <a:lnTo>
                    <a:pt x="3188782" y="1513588"/>
                  </a:lnTo>
                  <a:lnTo>
                    <a:pt x="3154266" y="1477028"/>
                  </a:lnTo>
                  <a:lnTo>
                    <a:pt x="3119090" y="1441251"/>
                  </a:lnTo>
                  <a:lnTo>
                    <a:pt x="3083282" y="1406230"/>
                  </a:lnTo>
                  <a:lnTo>
                    <a:pt x="3046866" y="1371941"/>
                  </a:lnTo>
                  <a:lnTo>
                    <a:pt x="3009871" y="1338359"/>
                  </a:lnTo>
                  <a:lnTo>
                    <a:pt x="2972321" y="1305456"/>
                  </a:lnTo>
                  <a:lnTo>
                    <a:pt x="2934243" y="1273209"/>
                  </a:lnTo>
                  <a:lnTo>
                    <a:pt x="2895664" y="1241591"/>
                  </a:lnTo>
                  <a:lnTo>
                    <a:pt x="2856611" y="1210576"/>
                  </a:lnTo>
                  <a:lnTo>
                    <a:pt x="2817108" y="1180140"/>
                  </a:lnTo>
                  <a:lnTo>
                    <a:pt x="2777183" y="1150257"/>
                  </a:lnTo>
                  <a:lnTo>
                    <a:pt x="2736862" y="1120901"/>
                  </a:lnTo>
                  <a:lnTo>
                    <a:pt x="2696172" y="1092047"/>
                  </a:lnTo>
                  <a:lnTo>
                    <a:pt x="2655138" y="1063669"/>
                  </a:lnTo>
                  <a:lnTo>
                    <a:pt x="2613787" y="1035742"/>
                  </a:lnTo>
                  <a:lnTo>
                    <a:pt x="2572145" y="1008240"/>
                  </a:lnTo>
                  <a:lnTo>
                    <a:pt x="2530240" y="981137"/>
                  </a:lnTo>
                  <a:lnTo>
                    <a:pt x="2488096" y="954408"/>
                  </a:lnTo>
                  <a:lnTo>
                    <a:pt x="2445740" y="928028"/>
                  </a:lnTo>
                  <a:lnTo>
                    <a:pt x="2403199" y="901971"/>
                  </a:lnTo>
                  <a:lnTo>
                    <a:pt x="2360500" y="876211"/>
                  </a:lnTo>
                  <a:lnTo>
                    <a:pt x="2317667" y="850723"/>
                  </a:lnTo>
                  <a:lnTo>
                    <a:pt x="2274729" y="825482"/>
                  </a:lnTo>
                  <a:lnTo>
                    <a:pt x="2231710" y="800461"/>
                  </a:lnTo>
                  <a:lnTo>
                    <a:pt x="2100867" y="725744"/>
                  </a:lnTo>
                  <a:lnTo>
                    <a:pt x="1881142" y="602624"/>
                  </a:lnTo>
                  <a:lnTo>
                    <a:pt x="1307067" y="286831"/>
                  </a:lnTo>
                  <a:lnTo>
                    <a:pt x="1179925" y="218912"/>
                  </a:lnTo>
                  <a:lnTo>
                    <a:pt x="1137405" y="196923"/>
                  </a:lnTo>
                  <a:lnTo>
                    <a:pt x="1094217" y="175601"/>
                  </a:lnTo>
                  <a:lnTo>
                    <a:pt x="1049999" y="155151"/>
                  </a:lnTo>
                  <a:lnTo>
                    <a:pt x="1001850" y="134386"/>
                  </a:lnTo>
                  <a:lnTo>
                    <a:pt x="953811" y="115471"/>
                  </a:lnTo>
                  <a:lnTo>
                    <a:pt x="905880" y="98424"/>
                  </a:lnTo>
                  <a:lnTo>
                    <a:pt x="858055" y="83267"/>
                  </a:lnTo>
                  <a:lnTo>
                    <a:pt x="810333" y="70017"/>
                  </a:lnTo>
                  <a:lnTo>
                    <a:pt x="762711" y="58694"/>
                  </a:lnTo>
                  <a:lnTo>
                    <a:pt x="715188" y="49317"/>
                  </a:lnTo>
                  <a:lnTo>
                    <a:pt x="667760" y="41906"/>
                  </a:lnTo>
                  <a:lnTo>
                    <a:pt x="620426" y="36480"/>
                  </a:lnTo>
                  <a:lnTo>
                    <a:pt x="573182" y="33058"/>
                  </a:lnTo>
                  <a:lnTo>
                    <a:pt x="526027" y="31659"/>
                  </a:lnTo>
                  <a:lnTo>
                    <a:pt x="478957" y="32303"/>
                  </a:lnTo>
                  <a:lnTo>
                    <a:pt x="431971" y="35009"/>
                  </a:lnTo>
                  <a:lnTo>
                    <a:pt x="385067" y="39796"/>
                  </a:lnTo>
                  <a:lnTo>
                    <a:pt x="338241" y="46683"/>
                  </a:lnTo>
                  <a:lnTo>
                    <a:pt x="291491" y="55691"/>
                  </a:lnTo>
                  <a:lnTo>
                    <a:pt x="244815" y="66837"/>
                  </a:lnTo>
                  <a:lnTo>
                    <a:pt x="198210" y="80141"/>
                  </a:lnTo>
                  <a:lnTo>
                    <a:pt x="151674" y="95623"/>
                  </a:lnTo>
                  <a:lnTo>
                    <a:pt x="105204" y="113301"/>
                  </a:lnTo>
                  <a:lnTo>
                    <a:pt x="58799" y="133195"/>
                  </a:lnTo>
                  <a:lnTo>
                    <a:pt x="12455" y="155325"/>
                  </a:lnTo>
                  <a:lnTo>
                    <a:pt x="0" y="161887"/>
                  </a:lnTo>
                  <a:close/>
                </a:path>
                <a:path w="3950335" h="2691765">
                  <a:moveTo>
                    <a:pt x="3916389" y="2691407"/>
                  </a:moveTo>
                  <a:lnTo>
                    <a:pt x="3909020" y="2648007"/>
                  </a:lnTo>
                  <a:lnTo>
                    <a:pt x="3917635" y="2691407"/>
                  </a:lnTo>
                  <a:lnTo>
                    <a:pt x="3916389" y="269140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8" name="object 8"/>
          <p:cNvGrpSpPr/>
          <p:nvPr/>
        </p:nvGrpSpPr>
        <p:grpSpPr>
          <a:xfrm>
            <a:off x="12139909" y="642"/>
            <a:ext cx="6156325" cy="5408930"/>
            <a:chOff x="12139909" y="642"/>
            <a:chExt cx="6156325" cy="5408930"/>
          </a:xfrm>
        </p:grpSpPr>
        <p:sp>
          <p:nvSpPr>
            <p:cNvPr id="9" name="object 9"/>
            <p:cNvSpPr/>
            <p:nvPr/>
          </p:nvSpPr>
          <p:spPr>
            <a:xfrm>
              <a:off x="12139909" y="642"/>
              <a:ext cx="6152515" cy="5408930"/>
            </a:xfrm>
            <a:custGeom>
              <a:avLst/>
              <a:gdLst/>
              <a:ahLst/>
              <a:cxnLst/>
              <a:rect l="l" t="t" r="r" b="b"/>
              <a:pathLst>
                <a:path w="6152515" h="5408930">
                  <a:moveTo>
                    <a:pt x="47716" y="2459236"/>
                  </a:moveTo>
                  <a:lnTo>
                    <a:pt x="298566" y="1802146"/>
                  </a:lnTo>
                  <a:lnTo>
                    <a:pt x="321115" y="1778687"/>
                  </a:lnTo>
                  <a:lnTo>
                    <a:pt x="331582" y="1751270"/>
                  </a:lnTo>
                  <a:lnTo>
                    <a:pt x="375611" y="1707157"/>
                  </a:lnTo>
                  <a:lnTo>
                    <a:pt x="385452" y="1681377"/>
                  </a:lnTo>
                  <a:lnTo>
                    <a:pt x="428274" y="1640425"/>
                  </a:lnTo>
                  <a:lnTo>
                    <a:pt x="470340" y="1601453"/>
                  </a:lnTo>
                  <a:lnTo>
                    <a:pt x="511688" y="1564362"/>
                  </a:lnTo>
                  <a:lnTo>
                    <a:pt x="552357" y="1529048"/>
                  </a:lnTo>
                  <a:lnTo>
                    <a:pt x="584314" y="1516557"/>
                  </a:lnTo>
                  <a:lnTo>
                    <a:pt x="604250" y="1499942"/>
                  </a:lnTo>
                  <a:lnTo>
                    <a:pt x="624037" y="1483722"/>
                  </a:lnTo>
                  <a:lnTo>
                    <a:pt x="655542" y="1472412"/>
                  </a:lnTo>
                  <a:lnTo>
                    <a:pt x="675042" y="1456942"/>
                  </a:lnTo>
                  <a:lnTo>
                    <a:pt x="694406" y="1441828"/>
                  </a:lnTo>
                  <a:lnTo>
                    <a:pt x="725504" y="1431587"/>
                  </a:lnTo>
                  <a:lnTo>
                    <a:pt x="756475" y="1421676"/>
                  </a:lnTo>
                  <a:lnTo>
                    <a:pt x="775460" y="1407555"/>
                  </a:lnTo>
                  <a:lnTo>
                    <a:pt x="806193" y="1398269"/>
                  </a:lnTo>
                  <a:lnTo>
                    <a:pt x="836814" y="1389275"/>
                  </a:lnTo>
                  <a:lnTo>
                    <a:pt x="855464" y="1376032"/>
                  </a:lnTo>
                  <a:lnTo>
                    <a:pt x="916191" y="1359396"/>
                  </a:lnTo>
                  <a:lnTo>
                    <a:pt x="976547" y="1343730"/>
                  </a:lnTo>
                  <a:lnTo>
                    <a:pt x="1036573" y="1328932"/>
                  </a:lnTo>
                  <a:lnTo>
                    <a:pt x="1096305" y="1314901"/>
                  </a:lnTo>
                  <a:lnTo>
                    <a:pt x="1155783" y="1301537"/>
                  </a:lnTo>
                  <a:lnTo>
                    <a:pt x="1226910" y="1293267"/>
                  </a:lnTo>
                  <a:lnTo>
                    <a:pt x="1256472" y="1287047"/>
                  </a:lnTo>
                  <a:lnTo>
                    <a:pt x="1285995" y="1280931"/>
                  </a:lnTo>
                  <a:lnTo>
                    <a:pt x="1327348" y="1279435"/>
                  </a:lnTo>
                  <a:lnTo>
                    <a:pt x="1386240" y="1267606"/>
                  </a:lnTo>
                  <a:lnTo>
                    <a:pt x="1427518" y="1266306"/>
                  </a:lnTo>
                  <a:lnTo>
                    <a:pt x="1456916" y="1260517"/>
                  </a:lnTo>
                  <a:lnTo>
                    <a:pt x="1539415" y="1258068"/>
                  </a:lnTo>
                  <a:lnTo>
                    <a:pt x="1568796" y="1252323"/>
                  </a:lnTo>
                  <a:lnTo>
                    <a:pt x="1651304" y="1249849"/>
                  </a:lnTo>
                  <a:lnTo>
                    <a:pt x="1680712" y="1244035"/>
                  </a:lnTo>
                  <a:lnTo>
                    <a:pt x="1763316" y="1241309"/>
                  </a:lnTo>
                  <a:lnTo>
                    <a:pt x="1804659" y="1239842"/>
                  </a:lnTo>
                  <a:lnTo>
                    <a:pt x="1846034" y="1238288"/>
                  </a:lnTo>
                  <a:lnTo>
                    <a:pt x="1887446" y="1236636"/>
                  </a:lnTo>
                  <a:lnTo>
                    <a:pt x="1917037" y="1230343"/>
                  </a:lnTo>
                  <a:lnTo>
                    <a:pt x="1958540" y="1228454"/>
                  </a:lnTo>
                  <a:lnTo>
                    <a:pt x="2136986" y="1223936"/>
                  </a:lnTo>
                  <a:lnTo>
                    <a:pt x="2178798" y="1221237"/>
                  </a:lnTo>
                  <a:lnTo>
                    <a:pt x="2220687" y="1218339"/>
                  </a:lnTo>
                  <a:lnTo>
                    <a:pt x="2262657" y="1215227"/>
                  </a:lnTo>
                  <a:lnTo>
                    <a:pt x="2304713" y="1211890"/>
                  </a:lnTo>
                  <a:lnTo>
                    <a:pt x="2358724" y="1212845"/>
                  </a:lnTo>
                  <a:lnTo>
                    <a:pt x="2400967" y="1209019"/>
                  </a:lnTo>
                  <a:lnTo>
                    <a:pt x="2443309" y="1204931"/>
                  </a:lnTo>
                  <a:lnTo>
                    <a:pt x="2485757" y="1200566"/>
                  </a:lnTo>
                  <a:lnTo>
                    <a:pt x="2540181" y="1200443"/>
                  </a:lnTo>
                  <a:lnTo>
                    <a:pt x="2582854" y="1195488"/>
                  </a:lnTo>
                  <a:lnTo>
                    <a:pt x="2637512" y="1194750"/>
                  </a:lnTo>
                  <a:lnTo>
                    <a:pt x="2680429" y="1189155"/>
                  </a:lnTo>
                  <a:lnTo>
                    <a:pt x="2723477" y="1183222"/>
                  </a:lnTo>
                  <a:lnTo>
                    <a:pt x="2778523" y="1181466"/>
                  </a:lnTo>
                  <a:lnTo>
                    <a:pt x="2821843" y="1174816"/>
                  </a:lnTo>
                  <a:lnTo>
                    <a:pt x="2877173" y="1172319"/>
                  </a:lnTo>
                  <a:lnTo>
                    <a:pt x="2920786" y="1164902"/>
                  </a:lnTo>
                  <a:lnTo>
                    <a:pt x="2976418" y="1161613"/>
                  </a:lnTo>
                  <a:lnTo>
                    <a:pt x="3032208" y="1157909"/>
                  </a:lnTo>
                  <a:lnTo>
                    <a:pt x="3076296" y="1149248"/>
                  </a:lnTo>
                  <a:lnTo>
                    <a:pt x="3132417" y="1144676"/>
                  </a:lnTo>
                  <a:lnTo>
                    <a:pt x="3176847" y="1135121"/>
                  </a:lnTo>
                  <a:lnTo>
                    <a:pt x="3233319" y="1129631"/>
                  </a:lnTo>
                  <a:lnTo>
                    <a:pt x="3289973" y="1123663"/>
                  </a:lnTo>
                  <a:lnTo>
                    <a:pt x="3346815" y="1117203"/>
                  </a:lnTo>
                  <a:lnTo>
                    <a:pt x="3391984" y="1105711"/>
                  </a:lnTo>
                  <a:lnTo>
                    <a:pt x="3449215" y="1098233"/>
                  </a:lnTo>
                  <a:lnTo>
                    <a:pt x="3506648" y="1090225"/>
                  </a:lnTo>
                  <a:lnTo>
                    <a:pt x="3564287" y="1081676"/>
                  </a:lnTo>
                  <a:lnTo>
                    <a:pt x="3610274" y="1068044"/>
                  </a:lnTo>
                  <a:lnTo>
                    <a:pt x="3668341" y="1058375"/>
                  </a:lnTo>
                  <a:lnTo>
                    <a:pt x="3726629" y="1048126"/>
                  </a:lnTo>
                  <a:lnTo>
                    <a:pt x="3785144" y="1037286"/>
                  </a:lnTo>
                  <a:lnTo>
                    <a:pt x="3843889" y="1025840"/>
                  </a:lnTo>
                  <a:lnTo>
                    <a:pt x="3902870" y="1013778"/>
                  </a:lnTo>
                  <a:lnTo>
                    <a:pt x="3962091" y="1001086"/>
                  </a:lnTo>
                  <a:lnTo>
                    <a:pt x="4009693" y="983222"/>
                  </a:lnTo>
                  <a:lnTo>
                    <a:pt x="4069409" y="969232"/>
                  </a:lnTo>
                  <a:lnTo>
                    <a:pt x="4129381" y="954575"/>
                  </a:lnTo>
                  <a:lnTo>
                    <a:pt x="4189612" y="939237"/>
                  </a:lnTo>
                  <a:lnTo>
                    <a:pt x="4250108" y="923206"/>
                  </a:lnTo>
                  <a:lnTo>
                    <a:pt x="4310873" y="906469"/>
                  </a:lnTo>
                  <a:lnTo>
                    <a:pt x="4327007" y="899816"/>
                  </a:lnTo>
                  <a:lnTo>
                    <a:pt x="4355353" y="896784"/>
                  </a:lnTo>
                  <a:lnTo>
                    <a:pt x="4372173" y="888332"/>
                  </a:lnTo>
                  <a:lnTo>
                    <a:pt x="4389327" y="879007"/>
                  </a:lnTo>
                  <a:lnTo>
                    <a:pt x="4406807" y="868828"/>
                  </a:lnTo>
                  <a:lnTo>
                    <a:pt x="4436471" y="862343"/>
                  </a:lnTo>
                  <a:lnTo>
                    <a:pt x="4454582" y="850510"/>
                  </a:lnTo>
                  <a:lnTo>
                    <a:pt x="4472999" y="837876"/>
                  </a:lnTo>
                  <a:lnTo>
                    <a:pt x="4491715" y="824460"/>
                  </a:lnTo>
                  <a:lnTo>
                    <a:pt x="4522587" y="814810"/>
                  </a:lnTo>
                  <a:lnTo>
                    <a:pt x="4541879" y="799883"/>
                  </a:lnTo>
                  <a:lnTo>
                    <a:pt x="4561449" y="784229"/>
                  </a:lnTo>
                  <a:lnTo>
                    <a:pt x="4593156" y="772393"/>
                  </a:lnTo>
                  <a:lnTo>
                    <a:pt x="4613261" y="755336"/>
                  </a:lnTo>
                  <a:lnTo>
                    <a:pt x="4633624" y="737605"/>
                  </a:lnTo>
                  <a:lnTo>
                    <a:pt x="4666103" y="723747"/>
                  </a:lnTo>
                  <a:lnTo>
                    <a:pt x="4686960" y="704721"/>
                  </a:lnTo>
                  <a:lnTo>
                    <a:pt x="4708054" y="685075"/>
                  </a:lnTo>
                  <a:lnTo>
                    <a:pt x="4741243" y="669357"/>
                  </a:lnTo>
                  <a:lnTo>
                    <a:pt x="4762790" y="648524"/>
                  </a:lnTo>
                  <a:lnTo>
                    <a:pt x="4784553" y="627126"/>
                  </a:lnTo>
                  <a:lnTo>
                    <a:pt x="4818390" y="609708"/>
                  </a:lnTo>
                  <a:lnTo>
                    <a:pt x="4840565" y="587231"/>
                  </a:lnTo>
                  <a:lnTo>
                    <a:pt x="4874800" y="568772"/>
                  </a:lnTo>
                  <a:lnTo>
                    <a:pt x="4920099" y="521329"/>
                  </a:lnTo>
                  <a:lnTo>
                    <a:pt x="4954880" y="501441"/>
                  </a:lnTo>
                  <a:lnTo>
                    <a:pt x="4977964" y="476583"/>
                  </a:lnTo>
                  <a:lnTo>
                    <a:pt x="5013073" y="455832"/>
                  </a:lnTo>
                  <a:lnTo>
                    <a:pt x="5036472" y="430148"/>
                  </a:lnTo>
                  <a:lnTo>
                    <a:pt x="5071884" y="408608"/>
                  </a:lnTo>
                  <a:lnTo>
                    <a:pt x="5095571" y="382169"/>
                  </a:lnTo>
                  <a:lnTo>
                    <a:pt x="5131256" y="359910"/>
                  </a:lnTo>
                  <a:lnTo>
                    <a:pt x="5155204" y="332790"/>
                  </a:lnTo>
                  <a:lnTo>
                    <a:pt x="5191136" y="309884"/>
                  </a:lnTo>
                  <a:lnTo>
                    <a:pt x="5336761" y="177688"/>
                  </a:lnTo>
                  <a:lnTo>
                    <a:pt x="5409847" y="128676"/>
                  </a:lnTo>
                  <a:lnTo>
                    <a:pt x="5434627" y="99377"/>
                  </a:lnTo>
                  <a:lnTo>
                    <a:pt x="5508082" y="49399"/>
                  </a:lnTo>
                  <a:lnTo>
                    <a:pt x="5533015" y="19697"/>
                  </a:lnTo>
                  <a:lnTo>
                    <a:pt x="5554129" y="0"/>
                  </a:lnTo>
                  <a:lnTo>
                    <a:pt x="6151948" y="829"/>
                  </a:lnTo>
                  <a:lnTo>
                    <a:pt x="6148090" y="5102997"/>
                  </a:lnTo>
                  <a:lnTo>
                    <a:pt x="6145052" y="5110953"/>
                  </a:lnTo>
                  <a:lnTo>
                    <a:pt x="6082942" y="5131213"/>
                  </a:lnTo>
                  <a:lnTo>
                    <a:pt x="6063758" y="5145855"/>
                  </a:lnTo>
                  <a:lnTo>
                    <a:pt x="5815699" y="5225893"/>
                  </a:lnTo>
                  <a:lnTo>
                    <a:pt x="5772887" y="5231212"/>
                  </a:lnTo>
                  <a:lnTo>
                    <a:pt x="5680155" y="5260467"/>
                  </a:lnTo>
                  <a:lnTo>
                    <a:pt x="5637420" y="5265582"/>
                  </a:lnTo>
                  <a:lnTo>
                    <a:pt x="5575749" y="5284690"/>
                  </a:lnTo>
                  <a:lnTo>
                    <a:pt x="5533086" y="5289618"/>
                  </a:lnTo>
                  <a:lnTo>
                    <a:pt x="5502314" y="5299007"/>
                  </a:lnTo>
                  <a:lnTo>
                    <a:pt x="5459704" y="5303793"/>
                  </a:lnTo>
                  <a:lnTo>
                    <a:pt x="5428989" y="5313034"/>
                  </a:lnTo>
                  <a:lnTo>
                    <a:pt x="5386439" y="5317666"/>
                  </a:lnTo>
                  <a:lnTo>
                    <a:pt x="5355784" y="5326746"/>
                  </a:lnTo>
                  <a:lnTo>
                    <a:pt x="5270846" y="5335586"/>
                  </a:lnTo>
                  <a:lnTo>
                    <a:pt x="5240293" y="5344399"/>
                  </a:lnTo>
                  <a:lnTo>
                    <a:pt x="5197912" y="5348587"/>
                  </a:lnTo>
                  <a:lnTo>
                    <a:pt x="5155569" y="5352677"/>
                  </a:lnTo>
                  <a:lnTo>
                    <a:pt x="5113265" y="5356664"/>
                  </a:lnTo>
                  <a:lnTo>
                    <a:pt x="5082866" y="5365076"/>
                  </a:lnTo>
                  <a:lnTo>
                    <a:pt x="5040643" y="5368850"/>
                  </a:lnTo>
                  <a:lnTo>
                    <a:pt x="4998463" y="5372512"/>
                  </a:lnTo>
                  <a:lnTo>
                    <a:pt x="4956327" y="5376058"/>
                  </a:lnTo>
                  <a:lnTo>
                    <a:pt x="4914237" y="5379486"/>
                  </a:lnTo>
                  <a:lnTo>
                    <a:pt x="4872193" y="5382793"/>
                  </a:lnTo>
                  <a:lnTo>
                    <a:pt x="4830196" y="5385974"/>
                  </a:lnTo>
                  <a:lnTo>
                    <a:pt x="4788249" y="5389027"/>
                  </a:lnTo>
                  <a:lnTo>
                    <a:pt x="4746352" y="5391948"/>
                  </a:lnTo>
                  <a:lnTo>
                    <a:pt x="4704506" y="5394734"/>
                  </a:lnTo>
                  <a:lnTo>
                    <a:pt x="4662713" y="5397382"/>
                  </a:lnTo>
                  <a:lnTo>
                    <a:pt x="4620975" y="5399888"/>
                  </a:lnTo>
                  <a:lnTo>
                    <a:pt x="4579291" y="5402249"/>
                  </a:lnTo>
                  <a:lnTo>
                    <a:pt x="4537664" y="5404462"/>
                  </a:lnTo>
                  <a:lnTo>
                    <a:pt x="4496095" y="5406524"/>
                  </a:lnTo>
                  <a:lnTo>
                    <a:pt x="4442721" y="5403901"/>
                  </a:lnTo>
                  <a:lnTo>
                    <a:pt x="4401271" y="5405650"/>
                  </a:lnTo>
                  <a:lnTo>
                    <a:pt x="4359883" y="5407237"/>
                  </a:lnTo>
                  <a:lnTo>
                    <a:pt x="4318558" y="5408660"/>
                  </a:lnTo>
                  <a:lnTo>
                    <a:pt x="4265433" y="5405385"/>
                  </a:lnTo>
                  <a:lnTo>
                    <a:pt x="4224237" y="5406468"/>
                  </a:lnTo>
                  <a:lnTo>
                    <a:pt x="4183108" y="5407376"/>
                  </a:lnTo>
                  <a:lnTo>
                    <a:pt x="4142047" y="5408107"/>
                  </a:lnTo>
                  <a:lnTo>
                    <a:pt x="4089191" y="5404127"/>
                  </a:lnTo>
                  <a:lnTo>
                    <a:pt x="4048270" y="5404492"/>
                  </a:lnTo>
                  <a:lnTo>
                    <a:pt x="4007420" y="5404669"/>
                  </a:lnTo>
                  <a:lnTo>
                    <a:pt x="3954779" y="5400126"/>
                  </a:lnTo>
                  <a:lnTo>
                    <a:pt x="3914076" y="5399918"/>
                  </a:lnTo>
                  <a:lnTo>
                    <a:pt x="3861584" y="5394982"/>
                  </a:lnTo>
                  <a:lnTo>
                    <a:pt x="3821034" y="5394375"/>
                  </a:lnTo>
                  <a:lnTo>
                    <a:pt x="3780562" y="5393563"/>
                  </a:lnTo>
                  <a:lnTo>
                    <a:pt x="3728304" y="5388015"/>
                  </a:lnTo>
                  <a:lnTo>
                    <a:pt x="3687992" y="5386785"/>
                  </a:lnTo>
                  <a:lnTo>
                    <a:pt x="3635897" y="5380811"/>
                  </a:lnTo>
                  <a:lnTo>
                    <a:pt x="3595749" y="5379150"/>
                  </a:lnTo>
                  <a:lnTo>
                    <a:pt x="3543821" y="5372738"/>
                  </a:lnTo>
                  <a:lnTo>
                    <a:pt x="3503843" y="5370631"/>
                  </a:lnTo>
                  <a:lnTo>
                    <a:pt x="3452087" y="5363767"/>
                  </a:lnTo>
                  <a:lnTo>
                    <a:pt x="3412285" y="5361203"/>
                  </a:lnTo>
                  <a:lnTo>
                    <a:pt x="3360706" y="5353874"/>
                  </a:lnTo>
                  <a:lnTo>
                    <a:pt x="3321084" y="5350838"/>
                  </a:lnTo>
                  <a:lnTo>
                    <a:pt x="3269688" y="5343032"/>
                  </a:lnTo>
                  <a:lnTo>
                    <a:pt x="3230250" y="5339511"/>
                  </a:lnTo>
                  <a:lnTo>
                    <a:pt x="3179042" y="5331214"/>
                  </a:lnTo>
                  <a:lnTo>
                    <a:pt x="3139794" y="5327195"/>
                  </a:lnTo>
                  <a:lnTo>
                    <a:pt x="3088778" y="5318393"/>
                  </a:lnTo>
                  <a:lnTo>
                    <a:pt x="3049725" y="5313864"/>
                  </a:lnTo>
                  <a:lnTo>
                    <a:pt x="2998907" y="5304544"/>
                  </a:lnTo>
                  <a:lnTo>
                    <a:pt x="2960054" y="5299491"/>
                  </a:lnTo>
                  <a:lnTo>
                    <a:pt x="2909439" y="5289641"/>
                  </a:lnTo>
                  <a:lnTo>
                    <a:pt x="2858926" y="5279520"/>
                  </a:lnTo>
                  <a:lnTo>
                    <a:pt x="2820383" y="5273656"/>
                  </a:lnTo>
                  <a:lnTo>
                    <a:pt x="2770081" y="5262985"/>
                  </a:lnTo>
                  <a:lnTo>
                    <a:pt x="2731751" y="5256563"/>
                  </a:lnTo>
                  <a:lnTo>
                    <a:pt x="2681664" y="5245328"/>
                  </a:lnTo>
                  <a:lnTo>
                    <a:pt x="2643551" y="5238336"/>
                  </a:lnTo>
                  <a:lnTo>
                    <a:pt x="2593685" y="5226524"/>
                  </a:lnTo>
                  <a:lnTo>
                    <a:pt x="2543930" y="5214419"/>
                  </a:lnTo>
                  <a:lnTo>
                    <a:pt x="2506153" y="5206546"/>
                  </a:lnTo>
                  <a:lnTo>
                    <a:pt x="2456627" y="5193844"/>
                  </a:lnTo>
                  <a:lnTo>
                    <a:pt x="2419081" y="5185368"/>
                  </a:lnTo>
                  <a:lnTo>
                    <a:pt x="2369787" y="5172056"/>
                  </a:lnTo>
                  <a:lnTo>
                    <a:pt x="2332476" y="5162963"/>
                  </a:lnTo>
                  <a:lnTo>
                    <a:pt x="2283420" y="5149028"/>
                  </a:lnTo>
                  <a:lnTo>
                    <a:pt x="2246349" y="5139306"/>
                  </a:lnTo>
                  <a:lnTo>
                    <a:pt x="2197536" y="5124734"/>
                  </a:lnTo>
                  <a:lnTo>
                    <a:pt x="2148847" y="5109839"/>
                  </a:lnTo>
                  <a:lnTo>
                    <a:pt x="2112146" y="5099147"/>
                  </a:lnTo>
                  <a:lnTo>
                    <a:pt x="2063707" y="5083596"/>
                  </a:lnTo>
                  <a:lnTo>
                    <a:pt x="2027260" y="5072242"/>
                  </a:lnTo>
                  <a:lnTo>
                    <a:pt x="1979076" y="5056021"/>
                  </a:lnTo>
                  <a:lnTo>
                    <a:pt x="1942887" y="5043991"/>
                  </a:lnTo>
                  <a:lnTo>
                    <a:pt x="1894964" y="5027088"/>
                  </a:lnTo>
                  <a:lnTo>
                    <a:pt x="1859038" y="5014368"/>
                  </a:lnTo>
                  <a:lnTo>
                    <a:pt x="1823246" y="5001299"/>
                  </a:lnTo>
                  <a:lnTo>
                    <a:pt x="1763882" y="4978754"/>
                  </a:lnTo>
                  <a:lnTo>
                    <a:pt x="1692951" y="4950901"/>
                  </a:lnTo>
                  <a:lnTo>
                    <a:pt x="1657705" y="4936400"/>
                  </a:lnTo>
                  <a:lnTo>
                    <a:pt x="1610734" y="4917004"/>
                  </a:lnTo>
                  <a:lnTo>
                    <a:pt x="1575769" y="4901768"/>
                  </a:lnTo>
                  <a:lnTo>
                    <a:pt x="1540945" y="4886159"/>
                  </a:lnTo>
                  <a:lnTo>
                    <a:pt x="1494401" y="4865645"/>
                  </a:lnTo>
                  <a:lnTo>
                    <a:pt x="1459866" y="4849281"/>
                  </a:lnTo>
                  <a:lnTo>
                    <a:pt x="1425477" y="4832535"/>
                  </a:lnTo>
                  <a:lnTo>
                    <a:pt x="1379371" y="4810873"/>
                  </a:lnTo>
                  <a:lnTo>
                    <a:pt x="1345278" y="4793351"/>
                  </a:lnTo>
                  <a:lnTo>
                    <a:pt x="1311335" y="4775437"/>
                  </a:lnTo>
                  <a:lnTo>
                    <a:pt x="1265678" y="4752598"/>
                  </a:lnTo>
                  <a:lnTo>
                    <a:pt x="1232038" y="4733889"/>
                  </a:lnTo>
                  <a:lnTo>
                    <a:pt x="1198552" y="4714778"/>
                  </a:lnTo>
                  <a:lnTo>
                    <a:pt x="1165221" y="4695261"/>
                  </a:lnTo>
                  <a:lnTo>
                    <a:pt x="1132046" y="4675335"/>
                  </a:lnTo>
                  <a:lnTo>
                    <a:pt x="1087164" y="4650467"/>
                  </a:lnTo>
                  <a:lnTo>
                    <a:pt x="1054305" y="4629713"/>
                  </a:lnTo>
                  <a:lnTo>
                    <a:pt x="1021606" y="4608541"/>
                  </a:lnTo>
                  <a:lnTo>
                    <a:pt x="989068" y="4586946"/>
                  </a:lnTo>
                  <a:lnTo>
                    <a:pt x="956692" y="4564926"/>
                  </a:lnTo>
                  <a:lnTo>
                    <a:pt x="924480" y="4542476"/>
                  </a:lnTo>
                  <a:lnTo>
                    <a:pt x="892433" y="4519595"/>
                  </a:lnTo>
                  <a:lnTo>
                    <a:pt x="860553" y="4496279"/>
                  </a:lnTo>
                  <a:lnTo>
                    <a:pt x="828840" y="4472523"/>
                  </a:lnTo>
                  <a:lnTo>
                    <a:pt x="797295" y="4448326"/>
                  </a:lnTo>
                  <a:lnTo>
                    <a:pt x="765921" y="4423684"/>
                  </a:lnTo>
                  <a:lnTo>
                    <a:pt x="734718" y="4398593"/>
                  </a:lnTo>
                  <a:lnTo>
                    <a:pt x="703687" y="4373050"/>
                  </a:lnTo>
                  <a:lnTo>
                    <a:pt x="672830" y="4347051"/>
                  </a:lnTo>
                  <a:lnTo>
                    <a:pt x="654013" y="4325124"/>
                  </a:lnTo>
                  <a:lnTo>
                    <a:pt x="623507" y="4298206"/>
                  </a:lnTo>
                  <a:lnTo>
                    <a:pt x="593179" y="4270822"/>
                  </a:lnTo>
                  <a:lnTo>
                    <a:pt x="563030" y="4242970"/>
                  </a:lnTo>
                  <a:lnTo>
                    <a:pt x="544926" y="4219176"/>
                  </a:lnTo>
                  <a:lnTo>
                    <a:pt x="515138" y="4190377"/>
                  </a:lnTo>
                  <a:lnTo>
                    <a:pt x="485533" y="4161100"/>
                  </a:lnTo>
                  <a:lnTo>
                    <a:pt x="467976" y="4135871"/>
                  </a:lnTo>
                  <a:lnTo>
                    <a:pt x="438740" y="4105628"/>
                  </a:lnTo>
                  <a:lnTo>
                    <a:pt x="409690" y="4074896"/>
                  </a:lnTo>
                  <a:lnTo>
                    <a:pt x="392693" y="4048203"/>
                  </a:lnTo>
                  <a:lnTo>
                    <a:pt x="364019" y="4016485"/>
                  </a:lnTo>
                  <a:lnTo>
                    <a:pt x="347401" y="3988798"/>
                  </a:lnTo>
                  <a:lnTo>
                    <a:pt x="330974" y="3960610"/>
                  </a:lnTo>
                  <a:lnTo>
                    <a:pt x="302875" y="3927388"/>
                  </a:lnTo>
                  <a:lnTo>
                    <a:pt x="286834" y="3898188"/>
                  </a:lnTo>
                  <a:lnTo>
                    <a:pt x="270989" y="3868476"/>
                  </a:lnTo>
                  <a:lnTo>
                    <a:pt x="243476" y="3833720"/>
                  </a:lnTo>
                  <a:lnTo>
                    <a:pt x="212773" y="3771709"/>
                  </a:lnTo>
                  <a:lnTo>
                    <a:pt x="182871" y="3707601"/>
                  </a:lnTo>
                  <a:lnTo>
                    <a:pt x="153780" y="3641369"/>
                  </a:lnTo>
                  <a:lnTo>
                    <a:pt x="125510" y="3572985"/>
                  </a:lnTo>
                  <a:lnTo>
                    <a:pt x="98071" y="3502424"/>
                  </a:lnTo>
                  <a:lnTo>
                    <a:pt x="84666" y="3466319"/>
                  </a:lnTo>
                  <a:lnTo>
                    <a:pt x="71473" y="3429660"/>
                  </a:lnTo>
                  <a:lnTo>
                    <a:pt x="58493" y="3392443"/>
                  </a:lnTo>
                  <a:lnTo>
                    <a:pt x="57592" y="3359195"/>
                  </a:lnTo>
                  <a:lnTo>
                    <a:pt x="45041" y="3320853"/>
                  </a:lnTo>
                  <a:lnTo>
                    <a:pt x="32707" y="3281944"/>
                  </a:lnTo>
                  <a:lnTo>
                    <a:pt x="32456" y="3246994"/>
                  </a:lnTo>
                  <a:lnTo>
                    <a:pt x="20559" y="3206940"/>
                  </a:lnTo>
                  <a:lnTo>
                    <a:pt x="20747" y="3170838"/>
                  </a:lnTo>
                  <a:lnTo>
                    <a:pt x="9292" y="3129626"/>
                  </a:lnTo>
                  <a:lnTo>
                    <a:pt x="10782" y="3054506"/>
                  </a:lnTo>
                  <a:lnTo>
                    <a:pt x="0" y="3011533"/>
                  </a:lnTo>
                  <a:lnTo>
                    <a:pt x="4612" y="2892624"/>
                  </a:lnTo>
                  <a:lnTo>
                    <a:pt x="11299" y="2768283"/>
                  </a:lnTo>
                  <a:lnTo>
                    <a:pt x="23500" y="2593887"/>
                  </a:lnTo>
                  <a:lnTo>
                    <a:pt x="39010" y="2553259"/>
                  </a:lnTo>
                  <a:lnTo>
                    <a:pt x="47716" y="2459236"/>
                  </a:lnTo>
                  <a:close/>
                </a:path>
                <a:path w="6152515" h="5408930">
                  <a:moveTo>
                    <a:pt x="67029" y="2373038"/>
                  </a:moveTo>
                  <a:lnTo>
                    <a:pt x="264658" y="1855357"/>
                  </a:lnTo>
                  <a:lnTo>
                    <a:pt x="287658" y="1830718"/>
                  </a:lnTo>
                  <a:lnTo>
                    <a:pt x="63460" y="2417996"/>
                  </a:lnTo>
                  <a:lnTo>
                    <a:pt x="67029" y="2373038"/>
                  </a:lnTo>
                  <a:close/>
                </a:path>
                <a:path w="6152515" h="5408930">
                  <a:moveTo>
                    <a:pt x="99656" y="2251963"/>
                  </a:moveTo>
                  <a:lnTo>
                    <a:pt x="229820" y="1911004"/>
                  </a:lnTo>
                  <a:lnTo>
                    <a:pt x="253290" y="1885134"/>
                  </a:lnTo>
                  <a:lnTo>
                    <a:pt x="96987" y="2294563"/>
                  </a:lnTo>
                  <a:lnTo>
                    <a:pt x="99656" y="2251963"/>
                  </a:lnTo>
                  <a:close/>
                </a:path>
              </a:pathLst>
            </a:custGeom>
            <a:solidFill>
              <a:srgbClr val="B6CCB6">
                <a:alpha val="2195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/>
            <p:cNvSpPr/>
            <p:nvPr/>
          </p:nvSpPr>
          <p:spPr>
            <a:xfrm>
              <a:off x="15509754" y="153101"/>
              <a:ext cx="2786380" cy="4260215"/>
            </a:xfrm>
            <a:custGeom>
              <a:avLst/>
              <a:gdLst/>
              <a:ahLst/>
              <a:cxnLst/>
              <a:rect l="l" t="t" r="r" b="b"/>
              <a:pathLst>
                <a:path w="2786380" h="4260215">
                  <a:moveTo>
                    <a:pt x="752247" y="3731021"/>
                  </a:moveTo>
                  <a:lnTo>
                    <a:pt x="405617" y="3366156"/>
                  </a:lnTo>
                  <a:lnTo>
                    <a:pt x="380260" y="3321026"/>
                  </a:lnTo>
                  <a:lnTo>
                    <a:pt x="345801" y="3284754"/>
                  </a:lnTo>
                  <a:lnTo>
                    <a:pt x="149683" y="2930807"/>
                  </a:lnTo>
                  <a:lnTo>
                    <a:pt x="135376" y="2878868"/>
                  </a:lnTo>
                  <a:lnTo>
                    <a:pt x="112141" y="2835973"/>
                  </a:lnTo>
                  <a:lnTo>
                    <a:pt x="98413" y="2784644"/>
                  </a:lnTo>
                  <a:lnTo>
                    <a:pt x="75792" y="2742395"/>
                  </a:lnTo>
                  <a:lnTo>
                    <a:pt x="44404" y="2598722"/>
                  </a:lnTo>
                  <a:lnTo>
                    <a:pt x="24734" y="2559578"/>
                  </a:lnTo>
                  <a:lnTo>
                    <a:pt x="23479" y="2502939"/>
                  </a:lnTo>
                  <a:lnTo>
                    <a:pt x="14078" y="2456166"/>
                  </a:lnTo>
                  <a:lnTo>
                    <a:pt x="6234" y="2411031"/>
                  </a:lnTo>
                  <a:lnTo>
                    <a:pt x="0" y="2367591"/>
                  </a:lnTo>
                  <a:lnTo>
                    <a:pt x="4635" y="2317153"/>
                  </a:lnTo>
                  <a:lnTo>
                    <a:pt x="10986" y="2268522"/>
                  </a:lnTo>
                  <a:lnTo>
                    <a:pt x="19106" y="2221752"/>
                  </a:lnTo>
                  <a:lnTo>
                    <a:pt x="29047" y="2176898"/>
                  </a:lnTo>
                  <a:lnTo>
                    <a:pt x="40862" y="2134018"/>
                  </a:lnTo>
                  <a:lnTo>
                    <a:pt x="54604" y="2093166"/>
                  </a:lnTo>
                  <a:lnTo>
                    <a:pt x="79534" y="2045651"/>
                  </a:lnTo>
                  <a:lnTo>
                    <a:pt x="97289" y="2009023"/>
                  </a:lnTo>
                  <a:lnTo>
                    <a:pt x="126337" y="1965843"/>
                  </a:lnTo>
                  <a:lnTo>
                    <a:pt x="148316" y="1933662"/>
                  </a:lnTo>
                  <a:lnTo>
                    <a:pt x="181694" y="1895040"/>
                  </a:lnTo>
                  <a:lnTo>
                    <a:pt x="217316" y="1858780"/>
                  </a:lnTo>
                  <a:lnTo>
                    <a:pt x="255235" y="1824938"/>
                  </a:lnTo>
                  <a:lnTo>
                    <a:pt x="294198" y="1792195"/>
                  </a:lnTo>
                  <a:lnTo>
                    <a:pt x="333628" y="1759942"/>
                  </a:lnTo>
                  <a:lnTo>
                    <a:pt x="373524" y="1728181"/>
                  </a:lnTo>
                  <a:lnTo>
                    <a:pt x="413886" y="1696911"/>
                  </a:lnTo>
                  <a:lnTo>
                    <a:pt x="454715" y="1666132"/>
                  </a:lnTo>
                  <a:lnTo>
                    <a:pt x="496011" y="1635845"/>
                  </a:lnTo>
                  <a:lnTo>
                    <a:pt x="537774" y="1606048"/>
                  </a:lnTo>
                  <a:lnTo>
                    <a:pt x="580003" y="1576743"/>
                  </a:lnTo>
                  <a:lnTo>
                    <a:pt x="622699" y="1547929"/>
                  </a:lnTo>
                  <a:lnTo>
                    <a:pt x="665861" y="1519606"/>
                  </a:lnTo>
                  <a:lnTo>
                    <a:pt x="709490" y="1491774"/>
                  </a:lnTo>
                  <a:lnTo>
                    <a:pt x="753585" y="1464433"/>
                  </a:lnTo>
                  <a:lnTo>
                    <a:pt x="798148" y="1437584"/>
                  </a:lnTo>
                  <a:lnTo>
                    <a:pt x="833969" y="1419973"/>
                  </a:lnTo>
                  <a:lnTo>
                    <a:pt x="879465" y="1394106"/>
                  </a:lnTo>
                  <a:lnTo>
                    <a:pt x="925427" y="1368730"/>
                  </a:lnTo>
                  <a:lnTo>
                    <a:pt x="971856" y="1343845"/>
                  </a:lnTo>
                  <a:lnTo>
                    <a:pt x="1018751" y="1319452"/>
                  </a:lnTo>
                  <a:lnTo>
                    <a:pt x="1066113" y="1295549"/>
                  </a:lnTo>
                  <a:lnTo>
                    <a:pt x="1112681" y="1270811"/>
                  </a:lnTo>
                  <a:lnTo>
                    <a:pt x="1149771" y="1254536"/>
                  </a:lnTo>
                  <a:lnTo>
                    <a:pt x="1195800" y="1229230"/>
                  </a:lnTo>
                  <a:lnTo>
                    <a:pt x="1241558" y="1203640"/>
                  </a:lnTo>
                  <a:lnTo>
                    <a:pt x="1287046" y="1177764"/>
                  </a:lnTo>
                  <a:lnTo>
                    <a:pt x="1332263" y="1151604"/>
                  </a:lnTo>
                  <a:lnTo>
                    <a:pt x="1377208" y="1125158"/>
                  </a:lnTo>
                  <a:lnTo>
                    <a:pt x="1421882" y="1098425"/>
                  </a:lnTo>
                  <a:lnTo>
                    <a:pt x="1457076" y="1080154"/>
                  </a:lnTo>
                  <a:lnTo>
                    <a:pt x="1501204" y="1052848"/>
                  </a:lnTo>
                  <a:lnTo>
                    <a:pt x="1545060" y="1025255"/>
                  </a:lnTo>
                  <a:lnTo>
                    <a:pt x="1588642" y="997374"/>
                  </a:lnTo>
                  <a:lnTo>
                    <a:pt x="1631951" y="969205"/>
                  </a:lnTo>
                  <a:lnTo>
                    <a:pt x="1674985" y="940747"/>
                  </a:lnTo>
                  <a:lnTo>
                    <a:pt x="1717745" y="912000"/>
                  </a:lnTo>
                  <a:lnTo>
                    <a:pt x="1760229" y="882963"/>
                  </a:lnTo>
                  <a:lnTo>
                    <a:pt x="1802438" y="853637"/>
                  </a:lnTo>
                  <a:lnTo>
                    <a:pt x="1844371" y="824020"/>
                  </a:lnTo>
                  <a:lnTo>
                    <a:pt x="1886028" y="794113"/>
                  </a:lnTo>
                  <a:lnTo>
                    <a:pt x="1927408" y="763914"/>
                  </a:lnTo>
                  <a:lnTo>
                    <a:pt x="1968512" y="733423"/>
                  </a:lnTo>
                  <a:lnTo>
                    <a:pt x="2009337" y="702641"/>
                  </a:lnTo>
                  <a:lnTo>
                    <a:pt x="2040678" y="680313"/>
                  </a:lnTo>
                  <a:lnTo>
                    <a:pt x="2080947" y="648945"/>
                  </a:lnTo>
                  <a:lnTo>
                    <a:pt x="2120938" y="617283"/>
                  </a:lnTo>
                  <a:lnTo>
                    <a:pt x="2160650" y="585328"/>
                  </a:lnTo>
                  <a:lnTo>
                    <a:pt x="2200082" y="553079"/>
                  </a:lnTo>
                  <a:lnTo>
                    <a:pt x="2239234" y="520535"/>
                  </a:lnTo>
                  <a:lnTo>
                    <a:pt x="2278106" y="487696"/>
                  </a:lnTo>
                  <a:lnTo>
                    <a:pt x="2316697" y="454561"/>
                  </a:lnTo>
                  <a:lnTo>
                    <a:pt x="2355007" y="421131"/>
                  </a:lnTo>
                  <a:lnTo>
                    <a:pt x="2393036" y="387404"/>
                  </a:lnTo>
                  <a:lnTo>
                    <a:pt x="2430782" y="353380"/>
                  </a:lnTo>
                  <a:lnTo>
                    <a:pt x="2468246" y="319059"/>
                  </a:lnTo>
                  <a:lnTo>
                    <a:pt x="2505428" y="284441"/>
                  </a:lnTo>
                  <a:lnTo>
                    <a:pt x="2542326" y="249524"/>
                  </a:lnTo>
                  <a:lnTo>
                    <a:pt x="2578941" y="214309"/>
                  </a:lnTo>
                  <a:lnTo>
                    <a:pt x="2615271" y="178795"/>
                  </a:lnTo>
                  <a:lnTo>
                    <a:pt x="2651318" y="142982"/>
                  </a:lnTo>
                  <a:lnTo>
                    <a:pt x="2686314" y="106063"/>
                  </a:lnTo>
                  <a:lnTo>
                    <a:pt x="2720653" y="68452"/>
                  </a:lnTo>
                  <a:lnTo>
                    <a:pt x="2754333" y="30149"/>
                  </a:lnTo>
                  <a:lnTo>
                    <a:pt x="2778243" y="0"/>
                  </a:lnTo>
                  <a:lnTo>
                    <a:pt x="2778349" y="81437"/>
                  </a:lnTo>
                  <a:lnTo>
                    <a:pt x="2748611" y="116321"/>
                  </a:lnTo>
                  <a:lnTo>
                    <a:pt x="2714763" y="154447"/>
                  </a:lnTo>
                  <a:lnTo>
                    <a:pt x="2680177" y="191798"/>
                  </a:lnTo>
                  <a:lnTo>
                    <a:pt x="2644828" y="228345"/>
                  </a:lnTo>
                  <a:lnTo>
                    <a:pt x="2608688" y="264060"/>
                  </a:lnTo>
                  <a:lnTo>
                    <a:pt x="2571729" y="298913"/>
                  </a:lnTo>
                  <a:lnTo>
                    <a:pt x="2534450" y="333429"/>
                  </a:lnTo>
                  <a:lnTo>
                    <a:pt x="2496904" y="367664"/>
                  </a:lnTo>
                  <a:lnTo>
                    <a:pt x="2459093" y="401619"/>
                  </a:lnTo>
                  <a:lnTo>
                    <a:pt x="2421016" y="435295"/>
                  </a:lnTo>
                  <a:lnTo>
                    <a:pt x="2382674" y="468692"/>
                  </a:lnTo>
                  <a:lnTo>
                    <a:pt x="2344068" y="501811"/>
                  </a:lnTo>
                  <a:lnTo>
                    <a:pt x="2305198" y="534652"/>
                  </a:lnTo>
                  <a:lnTo>
                    <a:pt x="2266064" y="567216"/>
                  </a:lnTo>
                  <a:lnTo>
                    <a:pt x="2226668" y="599502"/>
                  </a:lnTo>
                  <a:lnTo>
                    <a:pt x="2187008" y="631512"/>
                  </a:lnTo>
                  <a:lnTo>
                    <a:pt x="2147086" y="663246"/>
                  </a:lnTo>
                  <a:lnTo>
                    <a:pt x="2106903" y="694705"/>
                  </a:lnTo>
                  <a:lnTo>
                    <a:pt x="2066458" y="725888"/>
                  </a:lnTo>
                  <a:lnTo>
                    <a:pt x="2025752" y="756797"/>
                  </a:lnTo>
                  <a:lnTo>
                    <a:pt x="1984785" y="787431"/>
                  </a:lnTo>
                  <a:lnTo>
                    <a:pt x="1943559" y="817792"/>
                  </a:lnTo>
                  <a:lnTo>
                    <a:pt x="1902073" y="847879"/>
                  </a:lnTo>
                  <a:lnTo>
                    <a:pt x="1860327" y="877694"/>
                  </a:lnTo>
                  <a:lnTo>
                    <a:pt x="1827531" y="898489"/>
                  </a:lnTo>
                  <a:lnTo>
                    <a:pt x="1785268" y="927759"/>
                  </a:lnTo>
                  <a:lnTo>
                    <a:pt x="1742748" y="956758"/>
                  </a:lnTo>
                  <a:lnTo>
                    <a:pt x="1699970" y="985486"/>
                  </a:lnTo>
                  <a:lnTo>
                    <a:pt x="1656936" y="1013943"/>
                  </a:lnTo>
                  <a:lnTo>
                    <a:pt x="1613645" y="1042131"/>
                  </a:lnTo>
                  <a:lnTo>
                    <a:pt x="1570097" y="1070048"/>
                  </a:lnTo>
                  <a:lnTo>
                    <a:pt x="1526294" y="1097697"/>
                  </a:lnTo>
                  <a:lnTo>
                    <a:pt x="1482236" y="1125077"/>
                  </a:lnTo>
                  <a:lnTo>
                    <a:pt x="1437923" y="1152188"/>
                  </a:lnTo>
                  <a:lnTo>
                    <a:pt x="1393355" y="1179032"/>
                  </a:lnTo>
                  <a:lnTo>
                    <a:pt x="1357742" y="1196862"/>
                  </a:lnTo>
                  <a:lnTo>
                    <a:pt x="1312667" y="1223172"/>
                  </a:lnTo>
                  <a:lnTo>
                    <a:pt x="1267339" y="1249215"/>
                  </a:lnTo>
                  <a:lnTo>
                    <a:pt x="1221758" y="1274993"/>
                  </a:lnTo>
                  <a:lnTo>
                    <a:pt x="1175926" y="1300505"/>
                  </a:lnTo>
                  <a:lnTo>
                    <a:pt x="1129841" y="1325752"/>
                  </a:lnTo>
                  <a:lnTo>
                    <a:pt x="1083506" y="1350735"/>
                  </a:lnTo>
                  <a:lnTo>
                    <a:pt x="1046126" y="1366706"/>
                  </a:lnTo>
                  <a:lnTo>
                    <a:pt x="999289" y="1391161"/>
                  </a:lnTo>
                  <a:lnTo>
                    <a:pt x="951468" y="1414580"/>
                  </a:lnTo>
                  <a:lnTo>
                    <a:pt x="904307" y="1438694"/>
                  </a:lnTo>
                  <a:lnTo>
                    <a:pt x="857803" y="1463499"/>
                  </a:lnTo>
                  <a:lnTo>
                    <a:pt x="811950" y="1488990"/>
                  </a:lnTo>
                  <a:lnTo>
                    <a:pt x="766744" y="1515162"/>
                  </a:lnTo>
                  <a:lnTo>
                    <a:pt x="722179" y="1542009"/>
                  </a:lnTo>
                  <a:lnTo>
                    <a:pt x="678251" y="1569526"/>
                  </a:lnTo>
                  <a:lnTo>
                    <a:pt x="634956" y="1597709"/>
                  </a:lnTo>
                  <a:lnTo>
                    <a:pt x="592287" y="1626551"/>
                  </a:lnTo>
                  <a:lnTo>
                    <a:pt x="550240" y="1656048"/>
                  </a:lnTo>
                  <a:lnTo>
                    <a:pt x="508810" y="1686195"/>
                  </a:lnTo>
                  <a:lnTo>
                    <a:pt x="467992" y="1716986"/>
                  </a:lnTo>
                  <a:lnTo>
                    <a:pt x="427782" y="1748416"/>
                  </a:lnTo>
                  <a:lnTo>
                    <a:pt x="388175" y="1780481"/>
                  </a:lnTo>
                  <a:lnTo>
                    <a:pt x="349165" y="1813175"/>
                  </a:lnTo>
                  <a:lnTo>
                    <a:pt x="310747" y="1846492"/>
                  </a:lnTo>
                  <a:lnTo>
                    <a:pt x="272918" y="1880428"/>
                  </a:lnTo>
                  <a:lnTo>
                    <a:pt x="235706" y="1915016"/>
                  </a:lnTo>
                  <a:lnTo>
                    <a:pt x="201118" y="1952363"/>
                  </a:lnTo>
                  <a:lnTo>
                    <a:pt x="169072" y="1992388"/>
                  </a:lnTo>
                  <a:lnTo>
                    <a:pt x="139491" y="2035006"/>
                  </a:lnTo>
                  <a:lnTo>
                    <a:pt x="121502" y="2071389"/>
                  </a:lnTo>
                  <a:lnTo>
                    <a:pt x="96613" y="2118946"/>
                  </a:lnTo>
                  <a:lnTo>
                    <a:pt x="83158" y="2160101"/>
                  </a:lnTo>
                  <a:lnTo>
                    <a:pt x="71853" y="2203517"/>
                  </a:lnTo>
                  <a:lnTo>
                    <a:pt x="62617" y="2249112"/>
                  </a:lnTo>
                  <a:lnTo>
                    <a:pt x="55371" y="2296802"/>
                  </a:lnTo>
                  <a:lnTo>
                    <a:pt x="50038" y="2346505"/>
                  </a:lnTo>
                  <a:lnTo>
                    <a:pt x="46537" y="2398137"/>
                  </a:lnTo>
                  <a:lnTo>
                    <a:pt x="53998" y="2442869"/>
                  </a:lnTo>
                  <a:lnTo>
                    <a:pt x="63134" y="2489363"/>
                  </a:lnTo>
                  <a:lnTo>
                    <a:pt x="83979" y="2585062"/>
                  </a:lnTo>
                  <a:lnTo>
                    <a:pt x="106416" y="2682435"/>
                  </a:lnTo>
                  <a:lnTo>
                    <a:pt x="118231" y="2731749"/>
                  </a:lnTo>
                  <a:lnTo>
                    <a:pt x="139652" y="2772735"/>
                  </a:lnTo>
                  <a:lnTo>
                    <a:pt x="152262" y="2822887"/>
                  </a:lnTo>
                  <a:lnTo>
                    <a:pt x="197091" y="2906953"/>
                  </a:lnTo>
                  <a:lnTo>
                    <a:pt x="210895" y="2958361"/>
                  </a:lnTo>
                  <a:lnTo>
                    <a:pt x="358915" y="3224802"/>
                  </a:lnTo>
                  <a:lnTo>
                    <a:pt x="393268" y="3260962"/>
                  </a:lnTo>
                  <a:lnTo>
                    <a:pt x="443729" y="3350956"/>
                  </a:lnTo>
                  <a:lnTo>
                    <a:pt x="478238" y="3387281"/>
                  </a:lnTo>
                  <a:lnTo>
                    <a:pt x="503579" y="3432393"/>
                  </a:lnTo>
                  <a:lnTo>
                    <a:pt x="837662" y="3784051"/>
                  </a:lnTo>
                  <a:lnTo>
                    <a:pt x="752247" y="3731021"/>
                  </a:lnTo>
                  <a:close/>
                </a:path>
                <a:path w="2786380" h="4260215">
                  <a:moveTo>
                    <a:pt x="2781396" y="77862"/>
                  </a:moveTo>
                  <a:lnTo>
                    <a:pt x="2781395" y="77073"/>
                  </a:lnTo>
                  <a:lnTo>
                    <a:pt x="2781750" y="77447"/>
                  </a:lnTo>
                  <a:lnTo>
                    <a:pt x="2781396" y="77862"/>
                  </a:lnTo>
                  <a:close/>
                </a:path>
                <a:path w="2786380" h="4260215">
                  <a:moveTo>
                    <a:pt x="2783704" y="4213510"/>
                  </a:moveTo>
                  <a:lnTo>
                    <a:pt x="2778349" y="81437"/>
                  </a:lnTo>
                  <a:lnTo>
                    <a:pt x="2781396" y="77862"/>
                  </a:lnTo>
                  <a:lnTo>
                    <a:pt x="2786046" y="4212304"/>
                  </a:lnTo>
                  <a:lnTo>
                    <a:pt x="2783704" y="4213510"/>
                  </a:lnTo>
                  <a:close/>
                </a:path>
                <a:path w="2786380" h="4260215">
                  <a:moveTo>
                    <a:pt x="870770" y="3818901"/>
                  </a:moveTo>
                  <a:lnTo>
                    <a:pt x="711291" y="3651033"/>
                  </a:lnTo>
                  <a:lnTo>
                    <a:pt x="755126" y="3678734"/>
                  </a:lnTo>
                  <a:lnTo>
                    <a:pt x="789736" y="3715166"/>
                  </a:lnTo>
                  <a:lnTo>
                    <a:pt x="1007814" y="3852521"/>
                  </a:lnTo>
                  <a:lnTo>
                    <a:pt x="1059793" y="3870357"/>
                  </a:lnTo>
                  <a:lnTo>
                    <a:pt x="1102239" y="3896597"/>
                  </a:lnTo>
                  <a:lnTo>
                    <a:pt x="1153565" y="3913745"/>
                  </a:lnTo>
                  <a:lnTo>
                    <a:pt x="1195356" y="3939296"/>
                  </a:lnTo>
                  <a:lnTo>
                    <a:pt x="1246027" y="3955754"/>
                  </a:lnTo>
                  <a:lnTo>
                    <a:pt x="1287162" y="3980614"/>
                  </a:lnTo>
                  <a:lnTo>
                    <a:pt x="1436212" y="4026872"/>
                  </a:lnTo>
                  <a:lnTo>
                    <a:pt x="1476028" y="4050343"/>
                  </a:lnTo>
                  <a:lnTo>
                    <a:pt x="1621112" y="4092425"/>
                  </a:lnTo>
                  <a:lnTo>
                    <a:pt x="1716173" y="4118731"/>
                  </a:lnTo>
                  <a:lnTo>
                    <a:pt x="1809901" y="4143634"/>
                  </a:lnTo>
                  <a:lnTo>
                    <a:pt x="1902292" y="4167129"/>
                  </a:lnTo>
                  <a:lnTo>
                    <a:pt x="1957192" y="4169601"/>
                  </a:lnTo>
                  <a:lnTo>
                    <a:pt x="2047570" y="4190977"/>
                  </a:lnTo>
                  <a:lnTo>
                    <a:pt x="2101462" y="4192387"/>
                  </a:lnTo>
                  <a:lnTo>
                    <a:pt x="2189818" y="4211636"/>
                  </a:lnTo>
                  <a:lnTo>
                    <a:pt x="2242697" y="4211979"/>
                  </a:lnTo>
                  <a:lnTo>
                    <a:pt x="2286029" y="4220714"/>
                  </a:lnTo>
                  <a:lnTo>
                    <a:pt x="2338230" y="4220344"/>
                  </a:lnTo>
                  <a:lnTo>
                    <a:pt x="2390091" y="4219616"/>
                  </a:lnTo>
                  <a:lnTo>
                    <a:pt x="2432405" y="4227278"/>
                  </a:lnTo>
                  <a:lnTo>
                    <a:pt x="2483586" y="4225834"/>
                  </a:lnTo>
                  <a:lnTo>
                    <a:pt x="2534425" y="4224031"/>
                  </a:lnTo>
                  <a:lnTo>
                    <a:pt x="2584923" y="4221869"/>
                  </a:lnTo>
                  <a:lnTo>
                    <a:pt x="2625872" y="4228093"/>
                  </a:lnTo>
                  <a:lnTo>
                    <a:pt x="2675685" y="4225210"/>
                  </a:lnTo>
                  <a:lnTo>
                    <a:pt x="2725155" y="4221966"/>
                  </a:lnTo>
                  <a:lnTo>
                    <a:pt x="2774282" y="4218361"/>
                  </a:lnTo>
                  <a:lnTo>
                    <a:pt x="2783704" y="4213510"/>
                  </a:lnTo>
                  <a:lnTo>
                    <a:pt x="2783747" y="4246762"/>
                  </a:lnTo>
                  <a:lnTo>
                    <a:pt x="2734655" y="4250405"/>
                  </a:lnTo>
                  <a:lnTo>
                    <a:pt x="2684916" y="4253366"/>
                  </a:lnTo>
                  <a:lnTo>
                    <a:pt x="2634805" y="4255936"/>
                  </a:lnTo>
                  <a:lnTo>
                    <a:pt x="2584326" y="4258118"/>
                  </a:lnTo>
                  <a:lnTo>
                    <a:pt x="2533482" y="4259917"/>
                  </a:lnTo>
                  <a:lnTo>
                    <a:pt x="2491485" y="4252588"/>
                  </a:lnTo>
                  <a:lnTo>
                    <a:pt x="2439923" y="4253630"/>
                  </a:lnTo>
                  <a:lnTo>
                    <a:pt x="2388007" y="4254300"/>
                  </a:lnTo>
                  <a:lnTo>
                    <a:pt x="2335741" y="4254602"/>
                  </a:lnTo>
                  <a:lnTo>
                    <a:pt x="2292336" y="4245791"/>
                  </a:lnTo>
                  <a:lnTo>
                    <a:pt x="2239382" y="4245368"/>
                  </a:lnTo>
                  <a:lnTo>
                    <a:pt x="2195295" y="4235840"/>
                  </a:lnTo>
                  <a:lnTo>
                    <a:pt x="2141666" y="4234706"/>
                  </a:lnTo>
                  <a:lnTo>
                    <a:pt x="2096912" y="4224477"/>
                  </a:lnTo>
                  <a:lnTo>
                    <a:pt x="2042623" y="4222649"/>
                  </a:lnTo>
                  <a:lnTo>
                    <a:pt x="1951491" y="4200478"/>
                  </a:lnTo>
                  <a:lnTo>
                    <a:pt x="1896240" y="4197637"/>
                  </a:lnTo>
                  <a:lnTo>
                    <a:pt x="1803215" y="4173475"/>
                  </a:lnTo>
                  <a:lnTo>
                    <a:pt x="1708967" y="4148024"/>
                  </a:lnTo>
                  <a:lnTo>
                    <a:pt x="1652185" y="4143572"/>
                  </a:lnTo>
                  <a:lnTo>
                    <a:pt x="1556155" y="4116246"/>
                  </a:lnTo>
                  <a:lnTo>
                    <a:pt x="1516914" y="4093379"/>
                  </a:lnTo>
                  <a:lnTo>
                    <a:pt x="1369877" y="4049242"/>
                  </a:lnTo>
                  <a:lnTo>
                    <a:pt x="1320314" y="4033949"/>
                  </a:lnTo>
                  <a:lnTo>
                    <a:pt x="1279649" y="4009584"/>
                  </a:lnTo>
                  <a:lnTo>
                    <a:pt x="1179616" y="3978044"/>
                  </a:lnTo>
                  <a:lnTo>
                    <a:pt x="1138629" y="3953340"/>
                  </a:lnTo>
                  <a:lnTo>
                    <a:pt x="1088294" y="3937235"/>
                  </a:lnTo>
                  <a:lnTo>
                    <a:pt x="963907" y="3861621"/>
                  </a:lnTo>
                  <a:lnTo>
                    <a:pt x="912846" y="3844752"/>
                  </a:lnTo>
                  <a:lnTo>
                    <a:pt x="870770" y="3818901"/>
                  </a:lnTo>
                  <a:close/>
                </a:path>
                <a:path w="2786380" h="4260215">
                  <a:moveTo>
                    <a:pt x="674884" y="3668027"/>
                  </a:moveTo>
                  <a:lnTo>
                    <a:pt x="465784" y="3447927"/>
                  </a:lnTo>
                  <a:lnTo>
                    <a:pt x="440269" y="3402631"/>
                  </a:lnTo>
                  <a:lnTo>
                    <a:pt x="718322" y="3695311"/>
                  </a:lnTo>
                  <a:lnTo>
                    <a:pt x="674884" y="366802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1" name="object 11"/>
          <p:cNvSpPr txBox="1"/>
          <p:nvPr/>
        </p:nvSpPr>
        <p:spPr>
          <a:xfrm>
            <a:off x="12563840" y="6813722"/>
            <a:ext cx="4079240" cy="21399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r" marL="12700" marR="5080" indent="3519804">
              <a:lnSpc>
                <a:spcPct val="115599"/>
              </a:lnSpc>
              <a:spcBef>
                <a:spcPts val="100"/>
              </a:spcBef>
            </a:pPr>
            <a:r>
              <a:rPr dirty="0" sz="4000" spc="85">
                <a:solidFill>
                  <a:srgbClr val="FFFFFF"/>
                </a:solidFill>
                <a:latin typeface="Tahoma"/>
                <a:cs typeface="Tahoma"/>
              </a:rPr>
              <a:t>b</a:t>
            </a:r>
            <a:r>
              <a:rPr dirty="0" sz="4000" spc="-75">
                <a:solidFill>
                  <a:srgbClr val="FFFFFF"/>
                </a:solidFill>
                <a:latin typeface="Tahoma"/>
                <a:cs typeface="Tahoma"/>
              </a:rPr>
              <a:t>y  </a:t>
            </a:r>
            <a:r>
              <a:rPr dirty="0" sz="4000" spc="2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4000" spc="85">
                <a:solidFill>
                  <a:srgbClr val="FFFFFF"/>
                </a:solidFill>
                <a:latin typeface="Tahoma"/>
                <a:cs typeface="Tahoma"/>
              </a:rPr>
              <a:t>b</a:t>
            </a:r>
            <a:r>
              <a:rPr dirty="0" sz="4000">
                <a:solidFill>
                  <a:srgbClr val="FFFFFF"/>
                </a:solidFill>
                <a:latin typeface="Tahoma"/>
                <a:cs typeface="Tahoma"/>
              </a:rPr>
              <a:t>h</a:t>
            </a:r>
            <a:r>
              <a:rPr dirty="0" sz="4000" spc="-8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dirty="0" sz="4000" spc="-55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dirty="0" sz="4000">
                <a:solidFill>
                  <a:srgbClr val="FFFFFF"/>
                </a:solidFill>
                <a:latin typeface="Tahoma"/>
                <a:cs typeface="Tahoma"/>
              </a:rPr>
              <a:t>h</a:t>
            </a:r>
            <a:r>
              <a:rPr dirty="0" sz="4000" spc="35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dirty="0" sz="4000" spc="-175">
                <a:solidFill>
                  <a:srgbClr val="FFFFFF"/>
                </a:solidFill>
                <a:latin typeface="Tahoma"/>
                <a:cs typeface="Tahoma"/>
              </a:rPr>
              <a:t>k</a:t>
            </a:r>
            <a:r>
              <a:rPr dirty="0" sz="4000" spc="-30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4000" spc="229">
                <a:solidFill>
                  <a:srgbClr val="FFFFFF"/>
                </a:solidFill>
                <a:latin typeface="Tahoma"/>
                <a:cs typeface="Tahoma"/>
              </a:rPr>
              <a:t>M</a:t>
            </a:r>
            <a:r>
              <a:rPr dirty="0" sz="4000" spc="-12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4000" spc="-40">
                <a:solidFill>
                  <a:srgbClr val="FFFFFF"/>
                </a:solidFill>
                <a:latin typeface="Tahoma"/>
                <a:cs typeface="Tahoma"/>
              </a:rPr>
              <a:t>l</a:t>
            </a:r>
            <a:r>
              <a:rPr dirty="0" sz="4000" spc="65">
                <a:solidFill>
                  <a:srgbClr val="FFFFFF"/>
                </a:solidFill>
                <a:latin typeface="Tahoma"/>
                <a:cs typeface="Tahoma"/>
              </a:rPr>
              <a:t>p</a:t>
            </a:r>
            <a:r>
              <a:rPr dirty="0" sz="4000" spc="15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dirty="0" sz="4000" spc="-60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dirty="0" sz="4000" spc="-160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dirty="0" sz="4000" spc="-85">
                <a:solidFill>
                  <a:srgbClr val="FFFFFF"/>
                </a:solidFill>
                <a:latin typeface="Tahoma"/>
                <a:cs typeface="Tahoma"/>
              </a:rPr>
              <a:t>a  </a:t>
            </a:r>
            <a:r>
              <a:rPr dirty="0" sz="4000" spc="-20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dirty="0" sz="4000" spc="-8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dirty="0" sz="4000" spc="85">
                <a:solidFill>
                  <a:srgbClr val="FFFFFF"/>
                </a:solidFill>
                <a:latin typeface="Tahoma"/>
                <a:cs typeface="Tahoma"/>
              </a:rPr>
              <a:t>dd</a:t>
            </a:r>
            <a:r>
              <a:rPr dirty="0" sz="4000">
                <a:solidFill>
                  <a:srgbClr val="FFFFFF"/>
                </a:solidFill>
                <a:latin typeface="Tahoma"/>
                <a:cs typeface="Tahoma"/>
              </a:rPr>
              <a:t>h</a:t>
            </a:r>
            <a:r>
              <a:rPr dirty="0" sz="4000" spc="-12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4000" spc="-160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dirty="0" sz="4000" spc="-60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dirty="0" sz="4000" spc="5">
                <a:solidFill>
                  <a:srgbClr val="FFFFFF"/>
                </a:solidFill>
                <a:latin typeface="Tahoma"/>
                <a:cs typeface="Tahoma"/>
              </a:rPr>
              <a:t>h</a:t>
            </a:r>
            <a:r>
              <a:rPr dirty="0" sz="4000" spc="-30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4000" spc="85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dirty="0" sz="4000" spc="-120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4000" spc="-80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dirty="0" sz="4000" spc="85">
                <a:solidFill>
                  <a:srgbClr val="FFFFFF"/>
                </a:solidFill>
                <a:latin typeface="Tahoma"/>
                <a:cs typeface="Tahoma"/>
              </a:rPr>
              <a:t>d</a:t>
            </a:r>
            <a:r>
              <a:rPr dirty="0" sz="4000" spc="-15">
                <a:solidFill>
                  <a:srgbClr val="FFFFFF"/>
                </a:solidFill>
                <a:latin typeface="Tahoma"/>
                <a:cs typeface="Tahoma"/>
              </a:rPr>
              <a:t>u</a:t>
            </a:r>
            <a:endParaRPr sz="40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2"/>
            <a:ext cx="3550285" cy="9341485"/>
          </a:xfrm>
          <a:custGeom>
            <a:avLst/>
            <a:gdLst/>
            <a:ahLst/>
            <a:cxnLst/>
            <a:rect l="l" t="t" r="r" b="b"/>
            <a:pathLst>
              <a:path w="3550285" h="9341485">
                <a:moveTo>
                  <a:pt x="0" y="9339972"/>
                </a:moveTo>
                <a:lnTo>
                  <a:pt x="0" y="0"/>
                </a:lnTo>
                <a:lnTo>
                  <a:pt x="2213000" y="0"/>
                </a:lnTo>
                <a:lnTo>
                  <a:pt x="2242752" y="34982"/>
                </a:lnTo>
                <a:lnTo>
                  <a:pt x="2275863" y="75117"/>
                </a:lnTo>
                <a:lnTo>
                  <a:pt x="2309966" y="117709"/>
                </a:lnTo>
                <a:lnTo>
                  <a:pt x="2344977" y="162723"/>
                </a:lnTo>
                <a:lnTo>
                  <a:pt x="2380816" y="210126"/>
                </a:lnTo>
                <a:lnTo>
                  <a:pt x="2417400" y="259886"/>
                </a:lnTo>
                <a:lnTo>
                  <a:pt x="2454646" y="311968"/>
                </a:lnTo>
                <a:lnTo>
                  <a:pt x="2492473" y="366339"/>
                </a:lnTo>
                <a:lnTo>
                  <a:pt x="2530799" y="422967"/>
                </a:lnTo>
                <a:lnTo>
                  <a:pt x="2569542" y="481817"/>
                </a:lnTo>
                <a:lnTo>
                  <a:pt x="2608619" y="542858"/>
                </a:lnTo>
                <a:lnTo>
                  <a:pt x="2647948" y="606054"/>
                </a:lnTo>
                <a:lnTo>
                  <a:pt x="2687448" y="671374"/>
                </a:lnTo>
                <a:lnTo>
                  <a:pt x="2727036" y="738783"/>
                </a:lnTo>
                <a:lnTo>
                  <a:pt x="2766630" y="808249"/>
                </a:lnTo>
                <a:lnTo>
                  <a:pt x="2806148" y="879738"/>
                </a:lnTo>
                <a:lnTo>
                  <a:pt x="2845508" y="953218"/>
                </a:lnTo>
                <a:lnTo>
                  <a:pt x="2884627" y="1028653"/>
                </a:lnTo>
                <a:lnTo>
                  <a:pt x="2923425" y="1106013"/>
                </a:lnTo>
                <a:lnTo>
                  <a:pt x="2961818" y="1185262"/>
                </a:lnTo>
                <a:lnTo>
                  <a:pt x="2999725" y="1266368"/>
                </a:lnTo>
                <a:lnTo>
                  <a:pt x="3037063" y="1349298"/>
                </a:lnTo>
                <a:lnTo>
                  <a:pt x="3055493" y="1391436"/>
                </a:lnTo>
                <a:lnTo>
                  <a:pt x="3073750" y="1434018"/>
                </a:lnTo>
                <a:lnTo>
                  <a:pt x="3091824" y="1477039"/>
                </a:lnTo>
                <a:lnTo>
                  <a:pt x="3109705" y="1520495"/>
                </a:lnTo>
                <a:lnTo>
                  <a:pt x="3127382" y="1564382"/>
                </a:lnTo>
                <a:lnTo>
                  <a:pt x="3144844" y="1608696"/>
                </a:lnTo>
                <a:lnTo>
                  <a:pt x="3162083" y="1653432"/>
                </a:lnTo>
                <a:lnTo>
                  <a:pt x="3179087" y="1698587"/>
                </a:lnTo>
                <a:lnTo>
                  <a:pt x="3195847" y="1744157"/>
                </a:lnTo>
                <a:lnTo>
                  <a:pt x="3212351" y="1790136"/>
                </a:lnTo>
                <a:lnTo>
                  <a:pt x="3228590" y="1836521"/>
                </a:lnTo>
                <a:lnTo>
                  <a:pt x="3244554" y="1883308"/>
                </a:lnTo>
                <a:lnTo>
                  <a:pt x="3260231" y="1930493"/>
                </a:lnTo>
                <a:lnTo>
                  <a:pt x="3275613" y="1978071"/>
                </a:lnTo>
                <a:lnTo>
                  <a:pt x="3290688" y="2026039"/>
                </a:lnTo>
                <a:lnTo>
                  <a:pt x="3305447" y="2074392"/>
                </a:lnTo>
                <a:lnTo>
                  <a:pt x="3319879" y="2123126"/>
                </a:lnTo>
                <a:lnTo>
                  <a:pt x="3333974" y="2172237"/>
                </a:lnTo>
                <a:lnTo>
                  <a:pt x="3347721" y="2221720"/>
                </a:lnTo>
                <a:lnTo>
                  <a:pt x="3361111" y="2271572"/>
                </a:lnTo>
                <a:lnTo>
                  <a:pt x="3374133" y="2321788"/>
                </a:lnTo>
                <a:lnTo>
                  <a:pt x="3386776" y="2372365"/>
                </a:lnTo>
                <a:lnTo>
                  <a:pt x="3399032" y="2423298"/>
                </a:lnTo>
                <a:lnTo>
                  <a:pt x="3410888" y="2474582"/>
                </a:lnTo>
                <a:lnTo>
                  <a:pt x="3422336" y="2526214"/>
                </a:lnTo>
                <a:lnTo>
                  <a:pt x="3433364" y="2578190"/>
                </a:lnTo>
                <a:lnTo>
                  <a:pt x="3443963" y="2630506"/>
                </a:lnTo>
                <a:lnTo>
                  <a:pt x="3454122" y="2683156"/>
                </a:lnTo>
                <a:lnTo>
                  <a:pt x="3463831" y="2736138"/>
                </a:lnTo>
                <a:lnTo>
                  <a:pt x="3473080" y="2789446"/>
                </a:lnTo>
                <a:lnTo>
                  <a:pt x="3481859" y="2843078"/>
                </a:lnTo>
                <a:lnTo>
                  <a:pt x="3490156" y="2897028"/>
                </a:lnTo>
                <a:lnTo>
                  <a:pt x="3497963" y="2951293"/>
                </a:lnTo>
                <a:lnTo>
                  <a:pt x="3505268" y="3005867"/>
                </a:lnTo>
                <a:lnTo>
                  <a:pt x="3512062" y="3060748"/>
                </a:lnTo>
                <a:lnTo>
                  <a:pt x="3518333" y="3115931"/>
                </a:lnTo>
                <a:lnTo>
                  <a:pt x="3524073" y="3171412"/>
                </a:lnTo>
                <a:lnTo>
                  <a:pt x="3529271" y="3227187"/>
                </a:lnTo>
                <a:lnTo>
                  <a:pt x="3533915" y="3283251"/>
                </a:lnTo>
                <a:lnTo>
                  <a:pt x="3537997" y="3339600"/>
                </a:lnTo>
                <a:lnTo>
                  <a:pt x="3541506" y="3396231"/>
                </a:lnTo>
                <a:lnTo>
                  <a:pt x="3544431" y="3453138"/>
                </a:lnTo>
                <a:lnTo>
                  <a:pt x="3546763" y="3510319"/>
                </a:lnTo>
                <a:lnTo>
                  <a:pt x="3548490" y="3567768"/>
                </a:lnTo>
                <a:lnTo>
                  <a:pt x="3549604" y="3625482"/>
                </a:lnTo>
                <a:lnTo>
                  <a:pt x="3550093" y="3683456"/>
                </a:lnTo>
                <a:lnTo>
                  <a:pt x="3549947" y="3741686"/>
                </a:lnTo>
                <a:lnTo>
                  <a:pt x="3549157" y="3800169"/>
                </a:lnTo>
                <a:lnTo>
                  <a:pt x="3547711" y="3858899"/>
                </a:lnTo>
                <a:lnTo>
                  <a:pt x="3545599" y="3917873"/>
                </a:lnTo>
                <a:lnTo>
                  <a:pt x="3542812" y="3977087"/>
                </a:lnTo>
                <a:lnTo>
                  <a:pt x="3539339" y="4036536"/>
                </a:lnTo>
                <a:lnTo>
                  <a:pt x="3535170" y="4096217"/>
                </a:lnTo>
                <a:lnTo>
                  <a:pt x="3530293" y="4156124"/>
                </a:lnTo>
                <a:lnTo>
                  <a:pt x="3524701" y="4216255"/>
                </a:lnTo>
                <a:lnTo>
                  <a:pt x="3518381" y="4276604"/>
                </a:lnTo>
                <a:lnTo>
                  <a:pt x="3511323" y="4337168"/>
                </a:lnTo>
                <a:lnTo>
                  <a:pt x="3503519" y="4397942"/>
                </a:lnTo>
                <a:lnTo>
                  <a:pt x="3494956" y="4458923"/>
                </a:lnTo>
                <a:lnTo>
                  <a:pt x="3485625" y="4520106"/>
                </a:lnTo>
                <a:lnTo>
                  <a:pt x="3475516" y="4581487"/>
                </a:lnTo>
                <a:lnTo>
                  <a:pt x="3464618" y="4643062"/>
                </a:lnTo>
                <a:lnTo>
                  <a:pt x="3452921" y="4704826"/>
                </a:lnTo>
                <a:lnTo>
                  <a:pt x="3440415" y="4766776"/>
                </a:lnTo>
                <a:lnTo>
                  <a:pt x="3427090" y="4828908"/>
                </a:lnTo>
                <a:lnTo>
                  <a:pt x="3412935" y="4891216"/>
                </a:lnTo>
                <a:lnTo>
                  <a:pt x="3397940" y="4953698"/>
                </a:lnTo>
                <a:lnTo>
                  <a:pt x="3382094" y="5016349"/>
                </a:lnTo>
                <a:lnTo>
                  <a:pt x="3365389" y="5079164"/>
                </a:lnTo>
                <a:lnTo>
                  <a:pt x="3347812" y="5142140"/>
                </a:lnTo>
                <a:lnTo>
                  <a:pt x="3329355" y="5205272"/>
                </a:lnTo>
                <a:lnTo>
                  <a:pt x="3310006" y="5268556"/>
                </a:lnTo>
                <a:lnTo>
                  <a:pt x="3289756" y="5331989"/>
                </a:lnTo>
                <a:lnTo>
                  <a:pt x="3268594" y="5395565"/>
                </a:lnTo>
                <a:lnTo>
                  <a:pt x="3246509" y="5459282"/>
                </a:lnTo>
                <a:lnTo>
                  <a:pt x="3223493" y="5523133"/>
                </a:lnTo>
                <a:lnTo>
                  <a:pt x="3199534" y="5587117"/>
                </a:lnTo>
                <a:lnTo>
                  <a:pt x="3173118" y="5656095"/>
                </a:lnTo>
                <a:lnTo>
                  <a:pt x="3146741" y="5724435"/>
                </a:lnTo>
                <a:lnTo>
                  <a:pt x="3120402" y="5792137"/>
                </a:lnTo>
                <a:lnTo>
                  <a:pt x="3094096" y="5859200"/>
                </a:lnTo>
                <a:lnTo>
                  <a:pt x="3067823" y="5925624"/>
                </a:lnTo>
                <a:lnTo>
                  <a:pt x="3041580" y="5991410"/>
                </a:lnTo>
                <a:lnTo>
                  <a:pt x="3015364" y="6056558"/>
                </a:lnTo>
                <a:lnTo>
                  <a:pt x="2989173" y="6121067"/>
                </a:lnTo>
                <a:lnTo>
                  <a:pt x="2963005" y="6184937"/>
                </a:lnTo>
                <a:lnTo>
                  <a:pt x="2936856" y="6248169"/>
                </a:lnTo>
                <a:lnTo>
                  <a:pt x="2910726" y="6310762"/>
                </a:lnTo>
                <a:lnTo>
                  <a:pt x="2884611" y="6372716"/>
                </a:lnTo>
                <a:lnTo>
                  <a:pt x="2858508" y="6434032"/>
                </a:lnTo>
                <a:lnTo>
                  <a:pt x="2832416" y="6494708"/>
                </a:lnTo>
                <a:lnTo>
                  <a:pt x="2806333" y="6554746"/>
                </a:lnTo>
                <a:lnTo>
                  <a:pt x="2780255" y="6614145"/>
                </a:lnTo>
                <a:lnTo>
                  <a:pt x="2754180" y="6672906"/>
                </a:lnTo>
                <a:lnTo>
                  <a:pt x="2728106" y="6731027"/>
                </a:lnTo>
                <a:lnTo>
                  <a:pt x="2702031" y="6788509"/>
                </a:lnTo>
                <a:lnTo>
                  <a:pt x="2675952" y="6845353"/>
                </a:lnTo>
                <a:lnTo>
                  <a:pt x="2649866" y="6901557"/>
                </a:lnTo>
                <a:lnTo>
                  <a:pt x="2623772" y="6957122"/>
                </a:lnTo>
                <a:lnTo>
                  <a:pt x="2597667" y="7012049"/>
                </a:lnTo>
                <a:lnTo>
                  <a:pt x="2571548" y="7066336"/>
                </a:lnTo>
                <a:lnTo>
                  <a:pt x="2545413" y="7119984"/>
                </a:lnTo>
                <a:lnTo>
                  <a:pt x="2519260" y="7172992"/>
                </a:lnTo>
                <a:lnTo>
                  <a:pt x="2493086" y="7225362"/>
                </a:lnTo>
                <a:lnTo>
                  <a:pt x="2466889" y="7277092"/>
                </a:lnTo>
                <a:lnTo>
                  <a:pt x="2440667" y="7328183"/>
                </a:lnTo>
                <a:lnTo>
                  <a:pt x="2414417" y="7378635"/>
                </a:lnTo>
                <a:lnTo>
                  <a:pt x="2388136" y="7428447"/>
                </a:lnTo>
                <a:lnTo>
                  <a:pt x="2361822" y="7477620"/>
                </a:lnTo>
                <a:lnTo>
                  <a:pt x="2335474" y="7526154"/>
                </a:lnTo>
                <a:lnTo>
                  <a:pt x="2309088" y="7574048"/>
                </a:lnTo>
                <a:lnTo>
                  <a:pt x="2282662" y="7621302"/>
                </a:lnTo>
                <a:lnTo>
                  <a:pt x="2256193" y="7667918"/>
                </a:lnTo>
                <a:lnTo>
                  <a:pt x="2229680" y="7713893"/>
                </a:lnTo>
                <a:lnTo>
                  <a:pt x="2203120" y="7759229"/>
                </a:lnTo>
                <a:lnTo>
                  <a:pt x="2176510" y="7803925"/>
                </a:lnTo>
                <a:lnTo>
                  <a:pt x="2149848" y="7847982"/>
                </a:lnTo>
                <a:lnTo>
                  <a:pt x="2123131" y="7891399"/>
                </a:lnTo>
                <a:lnTo>
                  <a:pt x="2096358" y="7934176"/>
                </a:lnTo>
                <a:lnTo>
                  <a:pt x="2069526" y="7976314"/>
                </a:lnTo>
                <a:lnTo>
                  <a:pt x="2042632" y="8017812"/>
                </a:lnTo>
                <a:lnTo>
                  <a:pt x="2015675" y="8058669"/>
                </a:lnTo>
                <a:lnTo>
                  <a:pt x="1988650" y="8098887"/>
                </a:lnTo>
                <a:lnTo>
                  <a:pt x="1961557" y="8138466"/>
                </a:lnTo>
                <a:lnTo>
                  <a:pt x="1934393" y="8177404"/>
                </a:lnTo>
                <a:lnTo>
                  <a:pt x="1907155" y="8215702"/>
                </a:lnTo>
                <a:lnTo>
                  <a:pt x="1879842" y="8253360"/>
                </a:lnTo>
                <a:lnTo>
                  <a:pt x="1852449" y="8290379"/>
                </a:lnTo>
                <a:lnTo>
                  <a:pt x="1824977" y="8326757"/>
                </a:lnTo>
                <a:lnTo>
                  <a:pt x="1797420" y="8362495"/>
                </a:lnTo>
                <a:lnTo>
                  <a:pt x="1769778" y="8397593"/>
                </a:lnTo>
                <a:lnTo>
                  <a:pt x="1742049" y="8432051"/>
                </a:lnTo>
                <a:lnTo>
                  <a:pt x="1714228" y="8465869"/>
                </a:lnTo>
                <a:lnTo>
                  <a:pt x="1686315" y="8499046"/>
                </a:lnTo>
                <a:lnTo>
                  <a:pt x="1658307" y="8531583"/>
                </a:lnTo>
                <a:lnTo>
                  <a:pt x="1630201" y="8563480"/>
                </a:lnTo>
                <a:lnTo>
                  <a:pt x="1601995" y="8594737"/>
                </a:lnTo>
                <a:lnTo>
                  <a:pt x="1573687" y="8625353"/>
                </a:lnTo>
                <a:lnTo>
                  <a:pt x="1545273" y="8655329"/>
                </a:lnTo>
                <a:lnTo>
                  <a:pt x="1516753" y="8684664"/>
                </a:lnTo>
                <a:lnTo>
                  <a:pt x="1488123" y="8713359"/>
                </a:lnTo>
                <a:lnTo>
                  <a:pt x="1459381" y="8741413"/>
                </a:lnTo>
                <a:lnTo>
                  <a:pt x="1430524" y="8768827"/>
                </a:lnTo>
                <a:lnTo>
                  <a:pt x="1401551" y="8795601"/>
                </a:lnTo>
                <a:lnTo>
                  <a:pt x="1372458" y="8821733"/>
                </a:lnTo>
                <a:lnTo>
                  <a:pt x="1343243" y="8847225"/>
                </a:lnTo>
                <a:lnTo>
                  <a:pt x="1313905" y="8872077"/>
                </a:lnTo>
                <a:lnTo>
                  <a:pt x="1284440" y="8896288"/>
                </a:lnTo>
                <a:lnTo>
                  <a:pt x="1225121" y="8942787"/>
                </a:lnTo>
                <a:lnTo>
                  <a:pt x="1165267" y="8986723"/>
                </a:lnTo>
                <a:lnTo>
                  <a:pt x="1104860" y="9028096"/>
                </a:lnTo>
                <a:lnTo>
                  <a:pt x="1043879" y="9066905"/>
                </a:lnTo>
                <a:lnTo>
                  <a:pt x="982306" y="9103150"/>
                </a:lnTo>
                <a:lnTo>
                  <a:pt x="920121" y="9136831"/>
                </a:lnTo>
                <a:lnTo>
                  <a:pt x="857305" y="9167947"/>
                </a:lnTo>
                <a:lnTo>
                  <a:pt x="793839" y="9196498"/>
                </a:lnTo>
                <a:lnTo>
                  <a:pt x="729704" y="9222485"/>
                </a:lnTo>
                <a:lnTo>
                  <a:pt x="664880" y="9245906"/>
                </a:lnTo>
                <a:lnTo>
                  <a:pt x="599349" y="9266761"/>
                </a:lnTo>
                <a:lnTo>
                  <a:pt x="533091" y="9285051"/>
                </a:lnTo>
                <a:lnTo>
                  <a:pt x="466086" y="9300774"/>
                </a:lnTo>
                <a:lnTo>
                  <a:pt x="398316" y="9313931"/>
                </a:lnTo>
                <a:lnTo>
                  <a:pt x="329761" y="9324522"/>
                </a:lnTo>
                <a:lnTo>
                  <a:pt x="260403" y="9332545"/>
                </a:lnTo>
                <a:lnTo>
                  <a:pt x="190221" y="9338001"/>
                </a:lnTo>
                <a:lnTo>
                  <a:pt x="119197" y="9340890"/>
                </a:lnTo>
                <a:lnTo>
                  <a:pt x="83363" y="9341372"/>
                </a:lnTo>
                <a:lnTo>
                  <a:pt x="47311" y="9341211"/>
                </a:lnTo>
                <a:lnTo>
                  <a:pt x="11039" y="9340409"/>
                </a:lnTo>
                <a:lnTo>
                  <a:pt x="0" y="9339972"/>
                </a:lnTo>
                <a:close/>
              </a:path>
            </a:pathLst>
          </a:custGeom>
          <a:solidFill>
            <a:srgbClr val="4E664E">
              <a:alpha val="21958"/>
            </a:srgbClr>
          </a:solidFill>
        </p:spPr>
        <p:txBody>
          <a:bodyPr wrap="square" lIns="0" tIns="0" rIns="0" bIns="0" rtlCol="0"/>
          <a:lstStyle/>
          <a:p/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42132" y="3866510"/>
            <a:ext cx="7267574" cy="5600699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144491" y="3866510"/>
            <a:ext cx="7038974" cy="5600699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2676526" y="2897842"/>
            <a:ext cx="3973829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220">
                <a:solidFill>
                  <a:srgbClr val="132413"/>
                </a:solidFill>
                <a:latin typeface="Microsoft Sans Serif"/>
                <a:cs typeface="Microsoft Sans Serif"/>
              </a:rPr>
              <a:t>Loss</a:t>
            </a:r>
            <a:r>
              <a:rPr dirty="0" sz="3000" spc="70">
                <a:solidFill>
                  <a:srgbClr val="132413"/>
                </a:solidFill>
                <a:latin typeface="Microsoft Sans Serif"/>
                <a:cs typeface="Microsoft Sans Serif"/>
              </a:rPr>
              <a:t> </a:t>
            </a:r>
            <a:r>
              <a:rPr dirty="0" sz="3000" spc="330">
                <a:solidFill>
                  <a:srgbClr val="132413"/>
                </a:solidFill>
                <a:latin typeface="Microsoft Sans Serif"/>
                <a:cs typeface="Microsoft Sans Serif"/>
              </a:rPr>
              <a:t>across</a:t>
            </a:r>
            <a:r>
              <a:rPr dirty="0" sz="3000" spc="75">
                <a:solidFill>
                  <a:srgbClr val="132413"/>
                </a:solidFill>
                <a:latin typeface="Microsoft Sans Serif"/>
                <a:cs typeface="Microsoft Sans Serif"/>
              </a:rPr>
              <a:t> </a:t>
            </a:r>
            <a:r>
              <a:rPr dirty="0" sz="3000" spc="200">
                <a:solidFill>
                  <a:srgbClr val="132413"/>
                </a:solidFill>
                <a:latin typeface="Microsoft Sans Serif"/>
                <a:cs typeface="Microsoft Sans Serif"/>
              </a:rPr>
              <a:t>Epochs</a:t>
            </a:r>
            <a:endParaRPr sz="3000">
              <a:latin typeface="Microsoft Sans Serif"/>
              <a:cs typeface="Microsoft Sans Serif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1357750" y="2897842"/>
            <a:ext cx="5038090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415">
                <a:solidFill>
                  <a:srgbClr val="132413"/>
                </a:solidFill>
                <a:latin typeface="Microsoft Sans Serif"/>
                <a:cs typeface="Microsoft Sans Serif"/>
              </a:rPr>
              <a:t>Accuracy</a:t>
            </a:r>
            <a:r>
              <a:rPr dirty="0" sz="3000" spc="75">
                <a:solidFill>
                  <a:srgbClr val="132413"/>
                </a:solidFill>
                <a:latin typeface="Microsoft Sans Serif"/>
                <a:cs typeface="Microsoft Sans Serif"/>
              </a:rPr>
              <a:t> </a:t>
            </a:r>
            <a:r>
              <a:rPr dirty="0" sz="3000" spc="330">
                <a:solidFill>
                  <a:srgbClr val="132413"/>
                </a:solidFill>
                <a:latin typeface="Microsoft Sans Serif"/>
                <a:cs typeface="Microsoft Sans Serif"/>
              </a:rPr>
              <a:t>across</a:t>
            </a:r>
            <a:r>
              <a:rPr dirty="0" sz="3000" spc="75">
                <a:solidFill>
                  <a:srgbClr val="132413"/>
                </a:solidFill>
                <a:latin typeface="Microsoft Sans Serif"/>
                <a:cs typeface="Microsoft Sans Serif"/>
              </a:rPr>
              <a:t> </a:t>
            </a:r>
            <a:r>
              <a:rPr dirty="0" sz="3000" spc="245">
                <a:solidFill>
                  <a:srgbClr val="132413"/>
                </a:solidFill>
                <a:latin typeface="Microsoft Sans Serif"/>
                <a:cs typeface="Microsoft Sans Serif"/>
              </a:rPr>
              <a:t>epochs</a:t>
            </a:r>
            <a:endParaRPr sz="3000">
              <a:latin typeface="Microsoft Sans Serif"/>
              <a:cs typeface="Microsoft Sans Serif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1016000" y="890901"/>
            <a:ext cx="11510645" cy="1073150"/>
          </a:xfrm>
          <a:prstGeom prst="rect"/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22800"/>
              </a:lnSpc>
              <a:spcBef>
                <a:spcPts val="95"/>
              </a:spcBef>
            </a:pPr>
            <a:r>
              <a:rPr dirty="0" sz="2800" spc="-260">
                <a:solidFill>
                  <a:srgbClr val="132413"/>
                </a:solidFill>
                <a:latin typeface="Verdana"/>
                <a:cs typeface="Verdana"/>
              </a:rPr>
              <a:t>From</a:t>
            </a:r>
            <a:r>
              <a:rPr dirty="0" sz="2800" spc="-32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-195">
                <a:solidFill>
                  <a:srgbClr val="132413"/>
                </a:solidFill>
                <a:latin typeface="Verdana"/>
                <a:cs typeface="Verdana"/>
              </a:rPr>
              <a:t>the</a:t>
            </a:r>
            <a:r>
              <a:rPr dirty="0" sz="2800" spc="-32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-229">
                <a:solidFill>
                  <a:srgbClr val="132413"/>
                </a:solidFill>
                <a:latin typeface="Verdana"/>
                <a:cs typeface="Verdana"/>
              </a:rPr>
              <a:t>graphs</a:t>
            </a:r>
            <a:r>
              <a:rPr dirty="0" sz="2800" spc="-32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-204">
                <a:solidFill>
                  <a:srgbClr val="132413"/>
                </a:solidFill>
                <a:latin typeface="Verdana"/>
                <a:cs typeface="Verdana"/>
              </a:rPr>
              <a:t>below</a:t>
            </a:r>
            <a:r>
              <a:rPr dirty="0" sz="2800" spc="-32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-245">
                <a:solidFill>
                  <a:srgbClr val="132413"/>
                </a:solidFill>
                <a:latin typeface="Verdana"/>
                <a:cs typeface="Verdana"/>
              </a:rPr>
              <a:t>you</a:t>
            </a:r>
            <a:r>
              <a:rPr dirty="0" sz="2800" spc="-32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-170">
                <a:solidFill>
                  <a:srgbClr val="132413"/>
                </a:solidFill>
                <a:latin typeface="Verdana"/>
                <a:cs typeface="Verdana"/>
              </a:rPr>
              <a:t>can</a:t>
            </a:r>
            <a:r>
              <a:rPr dirty="0" sz="2800" spc="-32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-195">
                <a:solidFill>
                  <a:srgbClr val="132413"/>
                </a:solidFill>
                <a:latin typeface="Verdana"/>
                <a:cs typeface="Verdana"/>
              </a:rPr>
              <a:t>see</a:t>
            </a:r>
            <a:r>
              <a:rPr dirty="0" sz="2800" spc="-32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-290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800" spc="-32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-190">
                <a:solidFill>
                  <a:srgbClr val="132413"/>
                </a:solidFill>
                <a:latin typeface="Verdana"/>
                <a:cs typeface="Verdana"/>
              </a:rPr>
              <a:t>significant</a:t>
            </a:r>
            <a:r>
              <a:rPr dirty="0" sz="2800" spc="-32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-185">
                <a:solidFill>
                  <a:srgbClr val="132413"/>
                </a:solidFill>
                <a:latin typeface="Verdana"/>
                <a:cs typeface="Verdana"/>
              </a:rPr>
              <a:t>decrease</a:t>
            </a:r>
            <a:r>
              <a:rPr dirty="0" sz="2800" spc="-32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-204">
                <a:solidFill>
                  <a:srgbClr val="132413"/>
                </a:solidFill>
                <a:latin typeface="Verdana"/>
                <a:cs typeface="Verdana"/>
              </a:rPr>
              <a:t>in</a:t>
            </a:r>
            <a:r>
              <a:rPr dirty="0" sz="2800" spc="-32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-204">
                <a:solidFill>
                  <a:srgbClr val="132413"/>
                </a:solidFill>
                <a:latin typeface="Verdana"/>
                <a:cs typeface="Verdana"/>
              </a:rPr>
              <a:t>loss</a:t>
            </a:r>
            <a:r>
              <a:rPr dirty="0" sz="2800" spc="-32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-210">
                <a:solidFill>
                  <a:srgbClr val="132413"/>
                </a:solidFill>
                <a:latin typeface="Verdana"/>
                <a:cs typeface="Verdana"/>
              </a:rPr>
              <a:t>across</a:t>
            </a:r>
            <a:r>
              <a:rPr dirty="0" sz="2800" spc="-32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-195">
                <a:solidFill>
                  <a:srgbClr val="132413"/>
                </a:solidFill>
                <a:latin typeface="Verdana"/>
                <a:cs typeface="Verdana"/>
              </a:rPr>
              <a:t>the </a:t>
            </a:r>
            <a:r>
              <a:rPr dirty="0" sz="2800" spc="-969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-160">
                <a:solidFill>
                  <a:srgbClr val="132413"/>
                </a:solidFill>
                <a:latin typeface="Verdana"/>
                <a:cs typeface="Verdana"/>
              </a:rPr>
              <a:t>epochs</a:t>
            </a:r>
            <a:r>
              <a:rPr dirty="0" sz="2800" spc="-31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-220">
                <a:solidFill>
                  <a:srgbClr val="132413"/>
                </a:solidFill>
                <a:latin typeface="Verdana"/>
                <a:cs typeface="Verdana"/>
              </a:rPr>
              <a:t>and</a:t>
            </a:r>
            <a:r>
              <a:rPr dirty="0" sz="2800" spc="-31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-265">
                <a:solidFill>
                  <a:srgbClr val="132413"/>
                </a:solidFill>
                <a:latin typeface="Verdana"/>
                <a:cs typeface="Verdana"/>
              </a:rPr>
              <a:t>similarly</a:t>
            </a:r>
            <a:r>
              <a:rPr dirty="0" sz="2800" spc="-31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-260">
                <a:solidFill>
                  <a:srgbClr val="132413"/>
                </a:solidFill>
                <a:latin typeface="Verdana"/>
                <a:cs typeface="Verdana"/>
              </a:rPr>
              <a:t>an</a:t>
            </a:r>
            <a:r>
              <a:rPr dirty="0" sz="2800" spc="-31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-200">
                <a:solidFill>
                  <a:srgbClr val="132413"/>
                </a:solidFill>
                <a:latin typeface="Verdana"/>
                <a:cs typeface="Verdana"/>
              </a:rPr>
              <a:t>increase</a:t>
            </a:r>
            <a:r>
              <a:rPr dirty="0" sz="2800" spc="-31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-204">
                <a:solidFill>
                  <a:srgbClr val="132413"/>
                </a:solidFill>
                <a:latin typeface="Verdana"/>
                <a:cs typeface="Verdana"/>
              </a:rPr>
              <a:t>in</a:t>
            </a:r>
            <a:r>
              <a:rPr dirty="0" sz="2800" spc="-31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-175">
                <a:solidFill>
                  <a:srgbClr val="132413"/>
                </a:solidFill>
                <a:latin typeface="Verdana"/>
                <a:cs typeface="Verdana"/>
              </a:rPr>
              <a:t>prediction</a:t>
            </a:r>
            <a:r>
              <a:rPr dirty="0" sz="2800" spc="-31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-180">
                <a:solidFill>
                  <a:srgbClr val="132413"/>
                </a:solidFill>
                <a:latin typeface="Verdana"/>
                <a:cs typeface="Verdana"/>
              </a:rPr>
              <a:t>accuracy</a:t>
            </a:r>
            <a:r>
              <a:rPr dirty="0" sz="2800" spc="-31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-210">
                <a:solidFill>
                  <a:srgbClr val="132413"/>
                </a:solidFill>
                <a:latin typeface="Verdana"/>
                <a:cs typeface="Verdana"/>
              </a:rPr>
              <a:t>across</a:t>
            </a:r>
            <a:r>
              <a:rPr dirty="0" sz="2800" spc="-31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-160">
                <a:solidFill>
                  <a:srgbClr val="132413"/>
                </a:solidFill>
                <a:latin typeface="Verdana"/>
                <a:cs typeface="Verdana"/>
              </a:rPr>
              <a:t>epochs</a:t>
            </a:r>
            <a:endParaRPr sz="28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016000" y="3032748"/>
            <a:ext cx="14158594" cy="44831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08300"/>
              </a:lnSpc>
              <a:spcBef>
                <a:spcPts val="100"/>
              </a:spcBef>
            </a:pPr>
            <a:r>
              <a:rPr dirty="0" sz="3000" spc="-235">
                <a:solidFill>
                  <a:srgbClr val="132413"/>
                </a:solidFill>
                <a:latin typeface="Verdana"/>
                <a:cs typeface="Verdana"/>
              </a:rPr>
              <a:t>An </a:t>
            </a:r>
            <a:r>
              <a:rPr dirty="0" sz="3000" spc="-375">
                <a:solidFill>
                  <a:srgbClr val="132413"/>
                </a:solidFill>
                <a:latin typeface="Verdana"/>
                <a:cs typeface="Verdana"/>
              </a:rPr>
              <a:t>AI </a:t>
            </a:r>
            <a:r>
              <a:rPr dirty="0" sz="3000" spc="-229">
                <a:solidFill>
                  <a:srgbClr val="132413"/>
                </a:solidFill>
                <a:latin typeface="Verdana"/>
                <a:cs typeface="Verdana"/>
              </a:rPr>
              <a:t>and </a:t>
            </a:r>
            <a:r>
              <a:rPr dirty="0" sz="3000" spc="-175">
                <a:solidFill>
                  <a:srgbClr val="132413"/>
                </a:solidFill>
                <a:latin typeface="Verdana"/>
                <a:cs typeface="Verdana"/>
              </a:rPr>
              <a:t>ML-based </a:t>
            </a:r>
            <a:r>
              <a:rPr dirty="0" sz="3000" spc="-305">
                <a:solidFill>
                  <a:srgbClr val="132413"/>
                </a:solidFill>
                <a:latin typeface="Verdana"/>
                <a:cs typeface="Verdana"/>
              </a:rPr>
              <a:t>system </a:t>
            </a:r>
            <a:r>
              <a:rPr dirty="0" sz="3000" spc="-180">
                <a:solidFill>
                  <a:srgbClr val="132413"/>
                </a:solidFill>
                <a:latin typeface="Verdana"/>
                <a:cs typeface="Verdana"/>
              </a:rPr>
              <a:t>can </a:t>
            </a:r>
            <a:r>
              <a:rPr dirty="0" sz="3000" spc="-160">
                <a:solidFill>
                  <a:srgbClr val="132413"/>
                </a:solidFill>
                <a:latin typeface="Verdana"/>
                <a:cs typeface="Verdana"/>
              </a:rPr>
              <a:t>be </a:t>
            </a:r>
            <a:r>
              <a:rPr dirty="0" sz="3000" spc="-185">
                <a:solidFill>
                  <a:srgbClr val="132413"/>
                </a:solidFill>
                <a:latin typeface="Verdana"/>
                <a:cs typeface="Verdana"/>
              </a:rPr>
              <a:t>developed </a:t>
            </a:r>
            <a:r>
              <a:rPr dirty="0" sz="3000" spc="-229">
                <a:solidFill>
                  <a:srgbClr val="132413"/>
                </a:solidFill>
                <a:latin typeface="Verdana"/>
                <a:cs typeface="Verdana"/>
              </a:rPr>
              <a:t>and trained </a:t>
            </a:r>
            <a:r>
              <a:rPr dirty="0" sz="3000" spc="-200">
                <a:solidFill>
                  <a:srgbClr val="132413"/>
                </a:solidFill>
                <a:latin typeface="Verdana"/>
                <a:cs typeface="Verdana"/>
              </a:rPr>
              <a:t>to </a:t>
            </a:r>
            <a:r>
              <a:rPr dirty="0" sz="3000" spc="-210">
                <a:solidFill>
                  <a:srgbClr val="132413"/>
                </a:solidFill>
                <a:latin typeface="Verdana"/>
                <a:cs typeface="Verdana"/>
              </a:rPr>
              <a:t>accurately </a:t>
            </a:r>
            <a:r>
              <a:rPr dirty="0" sz="3000" spc="-215">
                <a:solidFill>
                  <a:srgbClr val="132413"/>
                </a:solidFill>
                <a:latin typeface="Verdana"/>
                <a:cs typeface="Verdana"/>
              </a:rPr>
              <a:t>identify </a:t>
            </a:r>
            <a:r>
              <a:rPr dirty="0" sz="3000" spc="-229">
                <a:solidFill>
                  <a:srgbClr val="132413"/>
                </a:solidFill>
                <a:latin typeface="Verdana"/>
                <a:cs typeface="Verdana"/>
              </a:rPr>
              <a:t>and </a:t>
            </a:r>
            <a:r>
              <a:rPr dirty="0" sz="3000" spc="-22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3000" spc="-215">
                <a:solidFill>
                  <a:srgbClr val="132413"/>
                </a:solidFill>
                <a:latin typeface="Verdana"/>
                <a:cs typeface="Verdana"/>
              </a:rPr>
              <a:t>classify</a:t>
            </a:r>
            <a:r>
              <a:rPr dirty="0" sz="3000" spc="-33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3000" spc="-220">
                <a:solidFill>
                  <a:srgbClr val="132413"/>
                </a:solidFill>
                <a:latin typeface="Verdana"/>
                <a:cs typeface="Verdana"/>
              </a:rPr>
              <a:t>plant</a:t>
            </a:r>
            <a:r>
              <a:rPr dirty="0" sz="3000" spc="-33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3000" spc="-225">
                <a:solidFill>
                  <a:srgbClr val="132413"/>
                </a:solidFill>
                <a:latin typeface="Verdana"/>
                <a:cs typeface="Verdana"/>
              </a:rPr>
              <a:t>diseases</a:t>
            </a:r>
            <a:r>
              <a:rPr dirty="0" sz="3000" spc="-33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3000" spc="-229">
                <a:solidFill>
                  <a:srgbClr val="132413"/>
                </a:solidFill>
                <a:latin typeface="Verdana"/>
                <a:cs typeface="Verdana"/>
              </a:rPr>
              <a:t>through</a:t>
            </a:r>
            <a:r>
              <a:rPr dirty="0" sz="3000" spc="-33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3000" spc="-285">
                <a:solidFill>
                  <a:srgbClr val="132413"/>
                </a:solidFill>
                <a:latin typeface="Verdana"/>
                <a:cs typeface="Verdana"/>
              </a:rPr>
              <a:t>image</a:t>
            </a:r>
            <a:r>
              <a:rPr dirty="0" sz="3000" spc="-33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3000" spc="-195">
                <a:solidFill>
                  <a:srgbClr val="132413"/>
                </a:solidFill>
                <a:latin typeface="Verdana"/>
                <a:cs typeface="Verdana"/>
              </a:rPr>
              <a:t>processing</a:t>
            </a:r>
            <a:r>
              <a:rPr dirty="0" sz="3000" spc="-33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3000" spc="-220">
                <a:solidFill>
                  <a:srgbClr val="132413"/>
                </a:solidFill>
                <a:latin typeface="Verdana"/>
                <a:cs typeface="Verdana"/>
              </a:rPr>
              <a:t>techniques.</a:t>
            </a:r>
            <a:r>
              <a:rPr dirty="0" sz="3000" spc="-33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3000" spc="-254">
                <a:solidFill>
                  <a:srgbClr val="132413"/>
                </a:solidFill>
                <a:latin typeface="Verdana"/>
                <a:cs typeface="Verdana"/>
              </a:rPr>
              <a:t>With</a:t>
            </a:r>
            <a:r>
              <a:rPr dirty="0" sz="3000" spc="-33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3000" spc="-315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3000" spc="-33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3000" spc="-215">
                <a:solidFill>
                  <a:srgbClr val="132413"/>
                </a:solidFill>
                <a:latin typeface="Verdana"/>
                <a:cs typeface="Verdana"/>
              </a:rPr>
              <a:t>reported</a:t>
            </a:r>
            <a:r>
              <a:rPr dirty="0" sz="3000" spc="-33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3000" spc="-190">
                <a:solidFill>
                  <a:srgbClr val="132413"/>
                </a:solidFill>
                <a:latin typeface="Verdana"/>
                <a:cs typeface="Verdana"/>
              </a:rPr>
              <a:t>accuracy </a:t>
            </a:r>
            <a:r>
              <a:rPr dirty="0" sz="3000" spc="-104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3000" spc="-175">
                <a:solidFill>
                  <a:srgbClr val="132413"/>
                </a:solidFill>
                <a:latin typeface="Verdana"/>
                <a:cs typeface="Verdana"/>
              </a:rPr>
              <a:t>of </a:t>
            </a:r>
            <a:r>
              <a:rPr dirty="0" sz="3000" spc="-560">
                <a:solidFill>
                  <a:srgbClr val="132413"/>
                </a:solidFill>
                <a:latin typeface="Verdana"/>
                <a:cs typeface="Verdana"/>
              </a:rPr>
              <a:t>95%, </a:t>
            </a:r>
            <a:r>
              <a:rPr dirty="0" sz="3000" spc="-225">
                <a:solidFill>
                  <a:srgbClr val="132413"/>
                </a:solidFill>
                <a:latin typeface="Verdana"/>
                <a:cs typeface="Verdana"/>
              </a:rPr>
              <a:t>this </a:t>
            </a:r>
            <a:r>
              <a:rPr dirty="0" sz="3000" spc="-305">
                <a:solidFill>
                  <a:srgbClr val="132413"/>
                </a:solidFill>
                <a:latin typeface="Verdana"/>
                <a:cs typeface="Verdana"/>
              </a:rPr>
              <a:t>system </a:t>
            </a:r>
            <a:r>
              <a:rPr dirty="0" sz="3000" spc="-145">
                <a:solidFill>
                  <a:srgbClr val="132413"/>
                </a:solidFill>
                <a:latin typeface="Verdana"/>
                <a:cs typeface="Verdana"/>
              </a:rPr>
              <a:t>could </a:t>
            </a:r>
            <a:r>
              <a:rPr dirty="0" sz="3000" spc="-220">
                <a:solidFill>
                  <a:srgbClr val="132413"/>
                </a:solidFill>
                <a:latin typeface="Verdana"/>
                <a:cs typeface="Verdana"/>
              </a:rPr>
              <a:t>potentially aid </a:t>
            </a:r>
            <a:r>
              <a:rPr dirty="0" sz="3000" spc="-300">
                <a:solidFill>
                  <a:srgbClr val="132413"/>
                </a:solidFill>
                <a:latin typeface="Verdana"/>
                <a:cs typeface="Verdana"/>
              </a:rPr>
              <a:t>farmers </a:t>
            </a:r>
            <a:r>
              <a:rPr dirty="0" sz="3000" spc="-215">
                <a:solidFill>
                  <a:srgbClr val="132413"/>
                </a:solidFill>
                <a:latin typeface="Verdana"/>
                <a:cs typeface="Verdana"/>
              </a:rPr>
              <a:t>in </a:t>
            </a:r>
            <a:r>
              <a:rPr dirty="0" sz="3000" spc="-175">
                <a:solidFill>
                  <a:srgbClr val="132413"/>
                </a:solidFill>
                <a:latin typeface="Verdana"/>
                <a:cs typeface="Verdana"/>
              </a:rPr>
              <a:t>detecting </a:t>
            </a:r>
            <a:r>
              <a:rPr dirty="0" sz="3000" spc="-229">
                <a:solidFill>
                  <a:srgbClr val="132413"/>
                </a:solidFill>
                <a:latin typeface="Verdana"/>
                <a:cs typeface="Verdana"/>
              </a:rPr>
              <a:t>and </a:t>
            </a:r>
            <a:r>
              <a:rPr dirty="0" sz="3000" spc="-215">
                <a:solidFill>
                  <a:srgbClr val="132413"/>
                </a:solidFill>
                <a:latin typeface="Verdana"/>
                <a:cs typeface="Verdana"/>
              </a:rPr>
              <a:t>diagnosing </a:t>
            </a:r>
            <a:r>
              <a:rPr dirty="0" sz="3000" spc="-225">
                <a:solidFill>
                  <a:srgbClr val="132413"/>
                </a:solidFill>
                <a:latin typeface="Verdana"/>
                <a:cs typeface="Verdana"/>
              </a:rPr>
              <a:t>diseases </a:t>
            </a:r>
            <a:r>
              <a:rPr dirty="0" sz="3000" spc="-22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3000" spc="-215">
                <a:solidFill>
                  <a:srgbClr val="132413"/>
                </a:solidFill>
                <a:latin typeface="Verdana"/>
                <a:cs typeface="Verdana"/>
              </a:rPr>
              <a:t>in </a:t>
            </a:r>
            <a:r>
              <a:rPr dirty="0" sz="3000" spc="-225">
                <a:solidFill>
                  <a:srgbClr val="132413"/>
                </a:solidFill>
                <a:latin typeface="Verdana"/>
                <a:cs typeface="Verdana"/>
              </a:rPr>
              <a:t>plants </a:t>
            </a:r>
            <a:r>
              <a:rPr dirty="0" sz="3000" spc="-305">
                <a:solidFill>
                  <a:srgbClr val="132413"/>
                </a:solidFill>
                <a:latin typeface="Verdana"/>
                <a:cs typeface="Verdana"/>
              </a:rPr>
              <a:t>more </a:t>
            </a:r>
            <a:r>
              <a:rPr dirty="0" sz="3000" spc="-215">
                <a:solidFill>
                  <a:srgbClr val="132413"/>
                </a:solidFill>
                <a:latin typeface="Verdana"/>
                <a:cs typeface="Verdana"/>
              </a:rPr>
              <a:t>quickly </a:t>
            </a:r>
            <a:r>
              <a:rPr dirty="0" sz="3000" spc="-229">
                <a:solidFill>
                  <a:srgbClr val="132413"/>
                </a:solidFill>
                <a:latin typeface="Verdana"/>
                <a:cs typeface="Verdana"/>
              </a:rPr>
              <a:t>and </a:t>
            </a:r>
            <a:r>
              <a:rPr dirty="0" sz="3000" spc="-240">
                <a:solidFill>
                  <a:srgbClr val="132413"/>
                </a:solidFill>
                <a:latin typeface="Verdana"/>
                <a:cs typeface="Verdana"/>
              </a:rPr>
              <a:t>accurately, </a:t>
            </a:r>
            <a:r>
              <a:rPr dirty="0" sz="3000" spc="-210">
                <a:solidFill>
                  <a:srgbClr val="132413"/>
                </a:solidFill>
                <a:latin typeface="Verdana"/>
                <a:cs typeface="Verdana"/>
              </a:rPr>
              <a:t>enabling </a:t>
            </a:r>
            <a:r>
              <a:rPr dirty="0" sz="3000" spc="-290">
                <a:solidFill>
                  <a:srgbClr val="132413"/>
                </a:solidFill>
                <a:latin typeface="Verdana"/>
                <a:cs typeface="Verdana"/>
              </a:rPr>
              <a:t>them </a:t>
            </a:r>
            <a:r>
              <a:rPr dirty="0" sz="3000" spc="-200">
                <a:solidFill>
                  <a:srgbClr val="132413"/>
                </a:solidFill>
                <a:latin typeface="Verdana"/>
                <a:cs typeface="Verdana"/>
              </a:rPr>
              <a:t>to </a:t>
            </a:r>
            <a:r>
              <a:rPr dirty="0" sz="3000" spc="-280">
                <a:solidFill>
                  <a:srgbClr val="132413"/>
                </a:solidFill>
                <a:latin typeface="Verdana"/>
                <a:cs typeface="Verdana"/>
              </a:rPr>
              <a:t>take </a:t>
            </a:r>
            <a:r>
              <a:rPr dirty="0" sz="3000" spc="-229">
                <a:solidFill>
                  <a:srgbClr val="132413"/>
                </a:solidFill>
                <a:latin typeface="Verdana"/>
                <a:cs typeface="Verdana"/>
              </a:rPr>
              <a:t>appropriate </a:t>
            </a:r>
            <a:r>
              <a:rPr dirty="0" sz="3000" spc="-285">
                <a:solidFill>
                  <a:srgbClr val="132413"/>
                </a:solidFill>
                <a:latin typeface="Verdana"/>
                <a:cs typeface="Verdana"/>
              </a:rPr>
              <a:t>measures </a:t>
            </a:r>
            <a:r>
              <a:rPr dirty="0" sz="3000" spc="-225">
                <a:solidFill>
                  <a:srgbClr val="132413"/>
                </a:solidFill>
                <a:latin typeface="Verdana"/>
                <a:cs typeface="Verdana"/>
              </a:rPr>
              <a:t>for </a:t>
            </a:r>
            <a:r>
              <a:rPr dirty="0" sz="3000" spc="-104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3000" spc="-220">
                <a:solidFill>
                  <a:srgbClr val="132413"/>
                </a:solidFill>
                <a:latin typeface="Verdana"/>
                <a:cs typeface="Verdana"/>
              </a:rPr>
              <a:t>disease</a:t>
            </a:r>
            <a:r>
              <a:rPr dirty="0" sz="3000" spc="-34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3000" spc="-225">
                <a:solidFill>
                  <a:srgbClr val="132413"/>
                </a:solidFill>
                <a:latin typeface="Verdana"/>
                <a:cs typeface="Verdana"/>
              </a:rPr>
              <a:t>prevention</a:t>
            </a:r>
            <a:r>
              <a:rPr dirty="0" sz="3000" spc="-34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3000" spc="-229">
                <a:solidFill>
                  <a:srgbClr val="132413"/>
                </a:solidFill>
                <a:latin typeface="Verdana"/>
                <a:cs typeface="Verdana"/>
              </a:rPr>
              <a:t>and</a:t>
            </a:r>
            <a:r>
              <a:rPr dirty="0" sz="3000" spc="-34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3000" spc="-320">
                <a:solidFill>
                  <a:srgbClr val="132413"/>
                </a:solidFill>
                <a:latin typeface="Verdana"/>
                <a:cs typeface="Verdana"/>
              </a:rPr>
              <a:t>management,</a:t>
            </a:r>
            <a:r>
              <a:rPr dirty="0" sz="3000" spc="-34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3000" spc="-260">
                <a:solidFill>
                  <a:srgbClr val="132413"/>
                </a:solidFill>
                <a:latin typeface="Verdana"/>
                <a:cs typeface="Verdana"/>
              </a:rPr>
              <a:t>ultimately</a:t>
            </a:r>
            <a:r>
              <a:rPr dirty="0" sz="3000" spc="-34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3000" spc="-229">
                <a:solidFill>
                  <a:srgbClr val="132413"/>
                </a:solidFill>
                <a:latin typeface="Verdana"/>
                <a:cs typeface="Verdana"/>
              </a:rPr>
              <a:t>ensuring</a:t>
            </a:r>
            <a:r>
              <a:rPr dirty="0" sz="3000" spc="-34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3000" spc="-240">
                <a:solidFill>
                  <a:srgbClr val="132413"/>
                </a:solidFill>
                <a:latin typeface="Verdana"/>
                <a:cs typeface="Verdana"/>
              </a:rPr>
              <a:t>healthy</a:t>
            </a:r>
            <a:r>
              <a:rPr dirty="0" sz="3000" spc="-34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3000" spc="-160">
                <a:solidFill>
                  <a:srgbClr val="132413"/>
                </a:solidFill>
                <a:latin typeface="Verdana"/>
                <a:cs typeface="Verdana"/>
              </a:rPr>
              <a:t>crop</a:t>
            </a:r>
            <a:r>
              <a:rPr dirty="0" sz="3000" spc="-34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3000" spc="-265">
                <a:solidFill>
                  <a:srgbClr val="132413"/>
                </a:solidFill>
                <a:latin typeface="Verdana"/>
                <a:cs typeface="Verdana"/>
              </a:rPr>
              <a:t>yields.</a:t>
            </a:r>
            <a:endParaRPr sz="30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10"/>
              </a:spcBef>
            </a:pPr>
            <a:endParaRPr sz="3200">
              <a:latin typeface="Verdana"/>
              <a:cs typeface="Verdana"/>
            </a:endParaRPr>
          </a:p>
          <a:p>
            <a:pPr marL="12700" marR="947419">
              <a:lnSpc>
                <a:spcPct val="108300"/>
              </a:lnSpc>
            </a:pPr>
            <a:r>
              <a:rPr dirty="0" sz="3000" spc="-275">
                <a:solidFill>
                  <a:srgbClr val="132413"/>
                </a:solidFill>
                <a:latin typeface="Verdana"/>
                <a:cs typeface="Verdana"/>
              </a:rPr>
              <a:t>Overall, </a:t>
            </a:r>
            <a:r>
              <a:rPr dirty="0" sz="3000" spc="-210">
                <a:solidFill>
                  <a:srgbClr val="132413"/>
                </a:solidFill>
                <a:latin typeface="Verdana"/>
                <a:cs typeface="Verdana"/>
              </a:rPr>
              <a:t>the project </a:t>
            </a:r>
            <a:r>
              <a:rPr dirty="0" sz="3000" spc="-254">
                <a:solidFill>
                  <a:srgbClr val="132413"/>
                </a:solidFill>
                <a:latin typeface="Verdana"/>
                <a:cs typeface="Verdana"/>
              </a:rPr>
              <a:t>demonstrates </a:t>
            </a:r>
            <a:r>
              <a:rPr dirty="0" sz="3000" spc="-210">
                <a:solidFill>
                  <a:srgbClr val="132413"/>
                </a:solidFill>
                <a:latin typeface="Verdana"/>
                <a:cs typeface="Verdana"/>
              </a:rPr>
              <a:t>the potential </a:t>
            </a:r>
            <a:r>
              <a:rPr dirty="0" sz="3000" spc="-225">
                <a:solidFill>
                  <a:srgbClr val="132413"/>
                </a:solidFill>
                <a:latin typeface="Verdana"/>
                <a:cs typeface="Verdana"/>
              </a:rPr>
              <a:t>for </a:t>
            </a:r>
            <a:r>
              <a:rPr dirty="0" sz="3000" spc="-375">
                <a:solidFill>
                  <a:srgbClr val="132413"/>
                </a:solidFill>
                <a:latin typeface="Verdana"/>
                <a:cs typeface="Verdana"/>
              </a:rPr>
              <a:t>AI </a:t>
            </a:r>
            <a:r>
              <a:rPr dirty="0" sz="3000" spc="-229">
                <a:solidFill>
                  <a:srgbClr val="132413"/>
                </a:solidFill>
                <a:latin typeface="Verdana"/>
                <a:cs typeface="Verdana"/>
              </a:rPr>
              <a:t>and </a:t>
            </a:r>
            <a:r>
              <a:rPr dirty="0" sz="3000" spc="-175">
                <a:solidFill>
                  <a:srgbClr val="132413"/>
                </a:solidFill>
                <a:latin typeface="Verdana"/>
                <a:cs typeface="Verdana"/>
              </a:rPr>
              <a:t>ML-based </a:t>
            </a:r>
            <a:r>
              <a:rPr dirty="0" sz="3000" spc="-300">
                <a:solidFill>
                  <a:srgbClr val="132413"/>
                </a:solidFill>
                <a:latin typeface="Verdana"/>
                <a:cs typeface="Verdana"/>
              </a:rPr>
              <a:t>systems </a:t>
            </a:r>
            <a:r>
              <a:rPr dirty="0" sz="3000" spc="-200">
                <a:solidFill>
                  <a:srgbClr val="132413"/>
                </a:solidFill>
                <a:latin typeface="Verdana"/>
                <a:cs typeface="Verdana"/>
              </a:rPr>
              <a:t>to </a:t>
            </a:r>
            <a:r>
              <a:rPr dirty="0" sz="3000" spc="-19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3000" spc="-275">
                <a:solidFill>
                  <a:srgbClr val="132413"/>
                </a:solidFill>
                <a:latin typeface="Verdana"/>
                <a:cs typeface="Verdana"/>
              </a:rPr>
              <a:t>improve</a:t>
            </a:r>
            <a:r>
              <a:rPr dirty="0" sz="3000" spc="-34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3000" spc="-220">
                <a:solidFill>
                  <a:srgbClr val="132413"/>
                </a:solidFill>
                <a:latin typeface="Verdana"/>
                <a:cs typeface="Verdana"/>
              </a:rPr>
              <a:t>disease</a:t>
            </a:r>
            <a:r>
              <a:rPr dirty="0" sz="3000" spc="-34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3000" spc="-170">
                <a:solidFill>
                  <a:srgbClr val="132413"/>
                </a:solidFill>
                <a:latin typeface="Verdana"/>
                <a:cs typeface="Verdana"/>
              </a:rPr>
              <a:t>detection</a:t>
            </a:r>
            <a:r>
              <a:rPr dirty="0" sz="3000" spc="-34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3000" spc="-229">
                <a:solidFill>
                  <a:srgbClr val="132413"/>
                </a:solidFill>
                <a:latin typeface="Verdana"/>
                <a:cs typeface="Verdana"/>
              </a:rPr>
              <a:t>and</a:t>
            </a:r>
            <a:r>
              <a:rPr dirty="0" sz="3000" spc="-34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3000" spc="-295">
                <a:solidFill>
                  <a:srgbClr val="132413"/>
                </a:solidFill>
                <a:latin typeface="Verdana"/>
                <a:cs typeface="Verdana"/>
              </a:rPr>
              <a:t>management</a:t>
            </a:r>
            <a:r>
              <a:rPr dirty="0" sz="3000" spc="-34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3000" spc="-215">
                <a:solidFill>
                  <a:srgbClr val="132413"/>
                </a:solidFill>
                <a:latin typeface="Verdana"/>
                <a:cs typeface="Verdana"/>
              </a:rPr>
              <a:t>in</a:t>
            </a:r>
            <a:r>
              <a:rPr dirty="0" sz="3000" spc="-34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3000" spc="-245">
                <a:solidFill>
                  <a:srgbClr val="132413"/>
                </a:solidFill>
                <a:latin typeface="Verdana"/>
                <a:cs typeface="Verdana"/>
              </a:rPr>
              <a:t>agriculture,</a:t>
            </a:r>
            <a:r>
              <a:rPr dirty="0" sz="3000" spc="-34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3000" spc="-204">
                <a:solidFill>
                  <a:srgbClr val="132413"/>
                </a:solidFill>
                <a:latin typeface="Verdana"/>
                <a:cs typeface="Verdana"/>
              </a:rPr>
              <a:t>leading</a:t>
            </a:r>
            <a:r>
              <a:rPr dirty="0" sz="3000" spc="-34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3000" spc="-200">
                <a:solidFill>
                  <a:srgbClr val="132413"/>
                </a:solidFill>
                <a:latin typeface="Verdana"/>
                <a:cs typeface="Verdana"/>
              </a:rPr>
              <a:t>to</a:t>
            </a:r>
            <a:r>
              <a:rPr dirty="0" sz="3000" spc="-34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3000" spc="-210">
                <a:solidFill>
                  <a:srgbClr val="132413"/>
                </a:solidFill>
                <a:latin typeface="Verdana"/>
                <a:cs typeface="Verdana"/>
              </a:rPr>
              <a:t>better</a:t>
            </a:r>
            <a:r>
              <a:rPr dirty="0" sz="3000" spc="-34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3000" spc="-160">
                <a:solidFill>
                  <a:srgbClr val="132413"/>
                </a:solidFill>
                <a:latin typeface="Verdana"/>
                <a:cs typeface="Verdana"/>
              </a:rPr>
              <a:t>crop </a:t>
            </a:r>
            <a:r>
              <a:rPr dirty="0" sz="3000" spc="-104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3000" spc="-220">
                <a:solidFill>
                  <a:srgbClr val="132413"/>
                </a:solidFill>
                <a:latin typeface="Verdana"/>
                <a:cs typeface="Verdana"/>
              </a:rPr>
              <a:t>yields</a:t>
            </a:r>
            <a:r>
              <a:rPr dirty="0" sz="3000" spc="-34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3000" spc="-229">
                <a:solidFill>
                  <a:srgbClr val="132413"/>
                </a:solidFill>
                <a:latin typeface="Verdana"/>
                <a:cs typeface="Verdana"/>
              </a:rPr>
              <a:t>and</a:t>
            </a:r>
            <a:r>
              <a:rPr dirty="0" sz="3000" spc="-34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3000" spc="-305">
                <a:solidFill>
                  <a:srgbClr val="132413"/>
                </a:solidFill>
                <a:latin typeface="Verdana"/>
                <a:cs typeface="Verdana"/>
              </a:rPr>
              <a:t>more</a:t>
            </a:r>
            <a:r>
              <a:rPr dirty="0" sz="3000" spc="-34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3000" spc="-229">
                <a:solidFill>
                  <a:srgbClr val="132413"/>
                </a:solidFill>
                <a:latin typeface="Verdana"/>
                <a:cs typeface="Verdana"/>
              </a:rPr>
              <a:t>sustainable</a:t>
            </a:r>
            <a:r>
              <a:rPr dirty="0" sz="3000" spc="-34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3000" spc="-285">
                <a:solidFill>
                  <a:srgbClr val="132413"/>
                </a:solidFill>
                <a:latin typeface="Verdana"/>
                <a:cs typeface="Verdana"/>
              </a:rPr>
              <a:t>farming</a:t>
            </a:r>
            <a:r>
              <a:rPr dirty="0" sz="3000" spc="-34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3000" spc="-220">
                <a:solidFill>
                  <a:srgbClr val="132413"/>
                </a:solidFill>
                <a:latin typeface="Verdana"/>
                <a:cs typeface="Verdana"/>
              </a:rPr>
              <a:t>practices.</a:t>
            </a:r>
            <a:endParaRPr sz="3000">
              <a:latin typeface="Verdana"/>
              <a:cs typeface="Verdana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016000" y="971712"/>
            <a:ext cx="6726555" cy="148844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9600" spc="505">
                <a:solidFill>
                  <a:srgbClr val="132413"/>
                </a:solidFill>
              </a:rPr>
              <a:t>C</a:t>
            </a:r>
            <a:r>
              <a:rPr dirty="0" sz="9600" spc="600">
                <a:solidFill>
                  <a:srgbClr val="132413"/>
                </a:solidFill>
              </a:rPr>
              <a:t>on</a:t>
            </a:r>
            <a:r>
              <a:rPr dirty="0" sz="9600" spc="1285">
                <a:solidFill>
                  <a:srgbClr val="132413"/>
                </a:solidFill>
              </a:rPr>
              <a:t>c</a:t>
            </a:r>
            <a:r>
              <a:rPr dirty="0" sz="9600" spc="-175">
                <a:solidFill>
                  <a:srgbClr val="132413"/>
                </a:solidFill>
              </a:rPr>
              <a:t>l</a:t>
            </a:r>
            <a:r>
              <a:rPr dirty="0" sz="9600" spc="555">
                <a:solidFill>
                  <a:srgbClr val="132413"/>
                </a:solidFill>
              </a:rPr>
              <a:t>u</a:t>
            </a:r>
            <a:r>
              <a:rPr dirty="0" sz="9600" spc="280">
                <a:solidFill>
                  <a:srgbClr val="132413"/>
                </a:solidFill>
              </a:rPr>
              <a:t>si</a:t>
            </a:r>
            <a:r>
              <a:rPr dirty="0" sz="9600" spc="600">
                <a:solidFill>
                  <a:srgbClr val="132413"/>
                </a:solidFill>
              </a:rPr>
              <a:t>on</a:t>
            </a:r>
            <a:endParaRPr sz="9600"/>
          </a:p>
        </p:txBody>
      </p:sp>
      <p:sp>
        <p:nvSpPr>
          <p:cNvPr id="4" name="object 4"/>
          <p:cNvSpPr/>
          <p:nvPr/>
        </p:nvSpPr>
        <p:spPr>
          <a:xfrm>
            <a:off x="2008" y="6842042"/>
            <a:ext cx="10425430" cy="3447415"/>
          </a:xfrm>
          <a:custGeom>
            <a:avLst/>
            <a:gdLst/>
            <a:ahLst/>
            <a:cxnLst/>
            <a:rect l="l" t="t" r="r" b="b"/>
            <a:pathLst>
              <a:path w="10425430" h="3447415">
                <a:moveTo>
                  <a:pt x="10288531" y="2902023"/>
                </a:moveTo>
                <a:lnTo>
                  <a:pt x="10413424" y="2345729"/>
                </a:lnTo>
                <a:lnTo>
                  <a:pt x="10415475" y="2452548"/>
                </a:lnTo>
                <a:lnTo>
                  <a:pt x="10342231" y="2778786"/>
                </a:lnTo>
                <a:lnTo>
                  <a:pt x="10320060" y="2819565"/>
                </a:lnTo>
                <a:lnTo>
                  <a:pt x="10310424" y="2862486"/>
                </a:lnTo>
                <a:lnTo>
                  <a:pt x="10288531" y="2902023"/>
                </a:lnTo>
                <a:close/>
              </a:path>
              <a:path w="10425430" h="3447415">
                <a:moveTo>
                  <a:pt x="0" y="3275647"/>
                </a:moveTo>
                <a:lnTo>
                  <a:pt x="49723" y="3054171"/>
                </a:lnTo>
                <a:lnTo>
                  <a:pt x="72873" y="3009032"/>
                </a:lnTo>
                <a:lnTo>
                  <a:pt x="115588" y="2818775"/>
                </a:lnTo>
                <a:lnTo>
                  <a:pt x="138565" y="2774408"/>
                </a:lnTo>
                <a:lnTo>
                  <a:pt x="159606" y="2680689"/>
                </a:lnTo>
                <a:lnTo>
                  <a:pt x="182447" y="2636924"/>
                </a:lnTo>
                <a:lnTo>
                  <a:pt x="192847" y="2590602"/>
                </a:lnTo>
                <a:lnTo>
                  <a:pt x="215585" y="2547298"/>
                </a:lnTo>
                <a:lnTo>
                  <a:pt x="225877" y="2501459"/>
                </a:lnTo>
                <a:lnTo>
                  <a:pt x="271065" y="2416136"/>
                </a:lnTo>
                <a:lnTo>
                  <a:pt x="281173" y="2371110"/>
                </a:lnTo>
                <a:lnTo>
                  <a:pt x="348267" y="2246193"/>
                </a:lnTo>
                <a:lnTo>
                  <a:pt x="358096" y="2202415"/>
                </a:lnTo>
                <a:lnTo>
                  <a:pt x="489717" y="1964010"/>
                </a:lnTo>
                <a:lnTo>
                  <a:pt x="523737" y="1928428"/>
                </a:lnTo>
                <a:lnTo>
                  <a:pt x="588045" y="1815922"/>
                </a:lnTo>
                <a:lnTo>
                  <a:pt x="621670" y="1782101"/>
                </a:lnTo>
                <a:lnTo>
                  <a:pt x="663818" y="1710317"/>
                </a:lnTo>
                <a:lnTo>
                  <a:pt x="697119" y="1677941"/>
                </a:lnTo>
                <a:lnTo>
                  <a:pt x="717916" y="1643286"/>
                </a:lnTo>
                <a:lnTo>
                  <a:pt x="783941" y="1581102"/>
                </a:lnTo>
                <a:lnTo>
                  <a:pt x="804382" y="1548032"/>
                </a:lnTo>
                <a:lnTo>
                  <a:pt x="837091" y="1518295"/>
                </a:lnTo>
                <a:lnTo>
                  <a:pt x="869673" y="1489120"/>
                </a:lnTo>
                <a:lnTo>
                  <a:pt x="889734" y="1457738"/>
                </a:lnTo>
                <a:lnTo>
                  <a:pt x="922056" y="1429725"/>
                </a:lnTo>
                <a:lnTo>
                  <a:pt x="954243" y="1402309"/>
                </a:lnTo>
                <a:lnTo>
                  <a:pt x="986294" y="1375503"/>
                </a:lnTo>
                <a:lnTo>
                  <a:pt x="1018205" y="1349318"/>
                </a:lnTo>
                <a:lnTo>
                  <a:pt x="1049974" y="1323767"/>
                </a:lnTo>
                <a:lnTo>
                  <a:pt x="1081598" y="1298859"/>
                </a:lnTo>
                <a:lnTo>
                  <a:pt x="1113075" y="1274609"/>
                </a:lnTo>
                <a:lnTo>
                  <a:pt x="1156793" y="1253808"/>
                </a:lnTo>
                <a:lnTo>
                  <a:pt x="1187967" y="1230904"/>
                </a:lnTo>
                <a:lnTo>
                  <a:pt x="1218986" y="1208692"/>
                </a:lnTo>
                <a:lnTo>
                  <a:pt x="1249848" y="1187184"/>
                </a:lnTo>
                <a:lnTo>
                  <a:pt x="1292940" y="1169171"/>
                </a:lnTo>
                <a:lnTo>
                  <a:pt x="1323478" y="1149103"/>
                </a:lnTo>
                <a:lnTo>
                  <a:pt x="1366241" y="1132556"/>
                </a:lnTo>
                <a:lnTo>
                  <a:pt x="1396445" y="1113975"/>
                </a:lnTo>
                <a:lnTo>
                  <a:pt x="1438869" y="1098939"/>
                </a:lnTo>
                <a:lnTo>
                  <a:pt x="1510803" y="1068414"/>
                </a:lnTo>
                <a:lnTo>
                  <a:pt x="1552699" y="1055731"/>
                </a:lnTo>
                <a:lnTo>
                  <a:pt x="1594413" y="1043857"/>
                </a:lnTo>
                <a:lnTo>
                  <a:pt x="1635943" y="1032802"/>
                </a:lnTo>
                <a:lnTo>
                  <a:pt x="1664895" y="1019797"/>
                </a:lnTo>
                <a:lnTo>
                  <a:pt x="1705505" y="1012842"/>
                </a:lnTo>
                <a:lnTo>
                  <a:pt x="1733791" y="1002803"/>
                </a:lnTo>
                <a:lnTo>
                  <a:pt x="1774535" y="995251"/>
                </a:lnTo>
                <a:lnTo>
                  <a:pt x="1815344" y="987410"/>
                </a:lnTo>
                <a:lnTo>
                  <a:pt x="1856216" y="979286"/>
                </a:lnTo>
                <a:lnTo>
                  <a:pt x="1884759" y="968103"/>
                </a:lnTo>
                <a:lnTo>
                  <a:pt x="1925755" y="959432"/>
                </a:lnTo>
                <a:lnTo>
                  <a:pt x="1966809" y="950495"/>
                </a:lnTo>
                <a:lnTo>
                  <a:pt x="2007922" y="941301"/>
                </a:lnTo>
                <a:lnTo>
                  <a:pt x="2061483" y="934635"/>
                </a:lnTo>
                <a:lnTo>
                  <a:pt x="2102708" y="924941"/>
                </a:lnTo>
                <a:lnTo>
                  <a:pt x="2143986" y="915008"/>
                </a:lnTo>
                <a:lnTo>
                  <a:pt x="2185318" y="904839"/>
                </a:lnTo>
                <a:lnTo>
                  <a:pt x="2239092" y="897225"/>
                </a:lnTo>
                <a:lnTo>
                  <a:pt x="2280524" y="886607"/>
                </a:lnTo>
                <a:lnTo>
                  <a:pt x="2334396" y="878556"/>
                </a:lnTo>
                <a:lnTo>
                  <a:pt x="2375924" y="867512"/>
                </a:lnTo>
                <a:lnTo>
                  <a:pt x="2429889" y="859047"/>
                </a:lnTo>
                <a:lnTo>
                  <a:pt x="2471507" y="847602"/>
                </a:lnTo>
                <a:lnTo>
                  <a:pt x="2525559" y="838748"/>
                </a:lnTo>
                <a:lnTo>
                  <a:pt x="2579653" y="829709"/>
                </a:lnTo>
                <a:lnTo>
                  <a:pt x="2633787" y="820491"/>
                </a:lnTo>
                <a:lnTo>
                  <a:pt x="2687960" y="811099"/>
                </a:lnTo>
                <a:lnTo>
                  <a:pt x="2729779" y="798759"/>
                </a:lnTo>
                <a:lnTo>
                  <a:pt x="2784026" y="789040"/>
                </a:lnTo>
                <a:lnTo>
                  <a:pt x="2838307" y="779166"/>
                </a:lnTo>
                <a:lnTo>
                  <a:pt x="2892622" y="769143"/>
                </a:lnTo>
                <a:lnTo>
                  <a:pt x="2946968" y="758978"/>
                </a:lnTo>
                <a:lnTo>
                  <a:pt x="3013737" y="751459"/>
                </a:lnTo>
                <a:lnTo>
                  <a:pt x="3068144" y="741027"/>
                </a:lnTo>
                <a:lnTo>
                  <a:pt x="3122578" y="730471"/>
                </a:lnTo>
                <a:lnTo>
                  <a:pt x="3177039" y="719798"/>
                </a:lnTo>
                <a:lnTo>
                  <a:pt x="3231525" y="709012"/>
                </a:lnTo>
                <a:lnTo>
                  <a:pt x="3298426" y="700902"/>
                </a:lnTo>
                <a:lnTo>
                  <a:pt x="3407512" y="678826"/>
                </a:lnTo>
                <a:lnTo>
                  <a:pt x="3474476" y="670435"/>
                </a:lnTo>
                <a:lnTo>
                  <a:pt x="3529067" y="659181"/>
                </a:lnTo>
                <a:lnTo>
                  <a:pt x="3596067" y="650634"/>
                </a:lnTo>
                <a:lnTo>
                  <a:pt x="3705328" y="627774"/>
                </a:lnTo>
                <a:lnTo>
                  <a:pt x="3772371" y="619037"/>
                </a:lnTo>
                <a:lnTo>
                  <a:pt x="3827033" y="607468"/>
                </a:lnTo>
                <a:lnTo>
                  <a:pt x="3961168" y="589765"/>
                </a:lnTo>
                <a:lnTo>
                  <a:pt x="4015856" y="578080"/>
                </a:lnTo>
                <a:lnTo>
                  <a:pt x="4082942" y="569150"/>
                </a:lnTo>
                <a:lnTo>
                  <a:pt x="4137640" y="557418"/>
                </a:lnTo>
                <a:lnTo>
                  <a:pt x="4271829" y="539481"/>
                </a:lnTo>
                <a:lnTo>
                  <a:pt x="4326533" y="527725"/>
                </a:lnTo>
                <a:lnTo>
                  <a:pt x="4393627" y="518755"/>
                </a:lnTo>
                <a:lnTo>
                  <a:pt x="4448328" y="507013"/>
                </a:lnTo>
                <a:lnTo>
                  <a:pt x="4582500" y="489148"/>
                </a:lnTo>
                <a:lnTo>
                  <a:pt x="4637186" y="477474"/>
                </a:lnTo>
                <a:lnTo>
                  <a:pt x="4771315" y="459799"/>
                </a:lnTo>
                <a:lnTo>
                  <a:pt x="4825973" y="448246"/>
                </a:lnTo>
                <a:lnTo>
                  <a:pt x="4960036" y="430871"/>
                </a:lnTo>
                <a:lnTo>
                  <a:pt x="5014654" y="419496"/>
                </a:lnTo>
                <a:lnTo>
                  <a:pt x="5148624" y="402530"/>
                </a:lnTo>
                <a:lnTo>
                  <a:pt x="5203190" y="391387"/>
                </a:lnTo>
                <a:lnTo>
                  <a:pt x="5270128" y="383116"/>
                </a:lnTo>
                <a:lnTo>
                  <a:pt x="5324653" y="372159"/>
                </a:lnTo>
                <a:lnTo>
                  <a:pt x="5391546" y="364086"/>
                </a:lnTo>
                <a:lnTo>
                  <a:pt x="5458415" y="356120"/>
                </a:lnTo>
                <a:lnTo>
                  <a:pt x="5512867" y="345487"/>
                </a:lnTo>
                <a:lnTo>
                  <a:pt x="5579683" y="337756"/>
                </a:lnTo>
                <a:lnTo>
                  <a:pt x="5634079" y="327369"/>
                </a:lnTo>
                <a:lnTo>
                  <a:pt x="5700838" y="319897"/>
                </a:lnTo>
                <a:lnTo>
                  <a:pt x="5755173" y="309781"/>
                </a:lnTo>
                <a:lnTo>
                  <a:pt x="5809476" y="299810"/>
                </a:lnTo>
                <a:lnTo>
                  <a:pt x="5876137" y="292771"/>
                </a:lnTo>
                <a:lnTo>
                  <a:pt x="5930371" y="283107"/>
                </a:lnTo>
                <a:lnTo>
                  <a:pt x="5996961" y="276389"/>
                </a:lnTo>
                <a:lnTo>
                  <a:pt x="6051120" y="267057"/>
                </a:lnTo>
                <a:lnTo>
                  <a:pt x="6105240" y="257901"/>
                </a:lnTo>
                <a:lnTo>
                  <a:pt x="6171711" y="251708"/>
                </a:lnTo>
                <a:lnTo>
                  <a:pt x="6225749" y="242920"/>
                </a:lnTo>
                <a:lnTo>
                  <a:pt x="6279743" y="234326"/>
                </a:lnTo>
                <a:lnTo>
                  <a:pt x="6333692" y="225931"/>
                </a:lnTo>
                <a:lnTo>
                  <a:pt x="6387595" y="217742"/>
                </a:lnTo>
                <a:lnTo>
                  <a:pt x="6441451" y="209765"/>
                </a:lnTo>
                <a:lnTo>
                  <a:pt x="6495257" y="202006"/>
                </a:lnTo>
                <a:lnTo>
                  <a:pt x="6549013" y="194471"/>
                </a:lnTo>
                <a:lnTo>
                  <a:pt x="6602718" y="187166"/>
                </a:lnTo>
                <a:lnTo>
                  <a:pt x="6656370" y="180097"/>
                </a:lnTo>
                <a:lnTo>
                  <a:pt x="6709967" y="173271"/>
                </a:lnTo>
                <a:lnTo>
                  <a:pt x="6763508" y="166693"/>
                </a:lnTo>
                <a:lnTo>
                  <a:pt x="6816992" y="160370"/>
                </a:lnTo>
                <a:lnTo>
                  <a:pt x="6858026" y="151525"/>
                </a:lnTo>
                <a:lnTo>
                  <a:pt x="6911392" y="145730"/>
                </a:lnTo>
                <a:lnTo>
                  <a:pt x="6964696" y="140207"/>
                </a:lnTo>
                <a:lnTo>
                  <a:pt x="7005547" y="132181"/>
                </a:lnTo>
                <a:lnTo>
                  <a:pt x="7058724" y="127223"/>
                </a:lnTo>
                <a:lnTo>
                  <a:pt x="7099445" y="119773"/>
                </a:lnTo>
                <a:lnTo>
                  <a:pt x="7152491" y="115404"/>
                </a:lnTo>
                <a:lnTo>
                  <a:pt x="7193077" y="108555"/>
                </a:lnTo>
                <a:lnTo>
                  <a:pt x="7233593" y="102016"/>
                </a:lnTo>
                <a:lnTo>
                  <a:pt x="7274039" y="95793"/>
                </a:lnTo>
                <a:lnTo>
                  <a:pt x="7326804" y="92674"/>
                </a:lnTo>
                <a:lnTo>
                  <a:pt x="7367103" y="87100"/>
                </a:lnTo>
                <a:lnTo>
                  <a:pt x="7407328" y="81861"/>
                </a:lnTo>
                <a:lnTo>
                  <a:pt x="7447476" y="76961"/>
                </a:lnTo>
                <a:lnTo>
                  <a:pt x="7487547" y="72408"/>
                </a:lnTo>
                <a:lnTo>
                  <a:pt x="7515147" y="65425"/>
                </a:lnTo>
                <a:lnTo>
                  <a:pt x="7555058" y="61583"/>
                </a:lnTo>
                <a:lnTo>
                  <a:pt x="7594887" y="58105"/>
                </a:lnTo>
                <a:lnTo>
                  <a:pt x="7622242" y="52216"/>
                </a:lnTo>
                <a:lnTo>
                  <a:pt x="7661903" y="49486"/>
                </a:lnTo>
                <a:lnTo>
                  <a:pt x="7689087" y="44356"/>
                </a:lnTo>
                <a:lnTo>
                  <a:pt x="7728575" y="42398"/>
                </a:lnTo>
                <a:lnTo>
                  <a:pt x="7782501" y="34109"/>
                </a:lnTo>
                <a:lnTo>
                  <a:pt x="7836060" y="27448"/>
                </a:lnTo>
                <a:lnTo>
                  <a:pt x="7889243" y="22467"/>
                </a:lnTo>
                <a:lnTo>
                  <a:pt x="7915690" y="20620"/>
                </a:lnTo>
                <a:lnTo>
                  <a:pt x="7929647" y="16430"/>
                </a:lnTo>
                <a:lnTo>
                  <a:pt x="7955896" y="15465"/>
                </a:lnTo>
                <a:lnTo>
                  <a:pt x="7969652" y="12169"/>
                </a:lnTo>
                <a:lnTo>
                  <a:pt x="7995698" y="12111"/>
                </a:lnTo>
                <a:lnTo>
                  <a:pt x="8009248" y="9733"/>
                </a:lnTo>
                <a:lnTo>
                  <a:pt x="8075009" y="6701"/>
                </a:lnTo>
                <a:lnTo>
                  <a:pt x="8128008" y="2539"/>
                </a:lnTo>
                <a:lnTo>
                  <a:pt x="8180642" y="0"/>
                </a:lnTo>
                <a:lnTo>
                  <a:pt x="8245311" y="1836"/>
                </a:lnTo>
                <a:lnTo>
                  <a:pt x="8297236" y="2456"/>
                </a:lnTo>
                <a:lnTo>
                  <a:pt x="8348816" y="4614"/>
                </a:lnTo>
                <a:lnTo>
                  <a:pt x="8463359" y="16206"/>
                </a:lnTo>
                <a:lnTo>
                  <a:pt x="8513942" y="22802"/>
                </a:lnTo>
                <a:lnTo>
                  <a:pt x="8564207" y="30821"/>
                </a:lnTo>
                <a:lnTo>
                  <a:pt x="8614158" y="40234"/>
                </a:lnTo>
                <a:lnTo>
                  <a:pt x="8663803" y="51012"/>
                </a:lnTo>
                <a:lnTo>
                  <a:pt x="8725539" y="65908"/>
                </a:lnTo>
                <a:lnTo>
                  <a:pt x="8774590" y="79331"/>
                </a:lnTo>
                <a:lnTo>
                  <a:pt x="8823354" y="94033"/>
                </a:lnTo>
                <a:lnTo>
                  <a:pt x="8871837" y="109985"/>
                </a:lnTo>
                <a:lnTo>
                  <a:pt x="8907654" y="124378"/>
                </a:lnTo>
                <a:lnTo>
                  <a:pt x="8955595" y="142747"/>
                </a:lnTo>
                <a:lnTo>
                  <a:pt x="9003274" y="162281"/>
                </a:lnTo>
                <a:lnTo>
                  <a:pt x="9050698" y="182950"/>
                </a:lnTo>
                <a:lnTo>
                  <a:pt x="9097873" y="204728"/>
                </a:lnTo>
                <a:lnTo>
                  <a:pt x="9144806" y="227585"/>
                </a:lnTo>
                <a:lnTo>
                  <a:pt x="9179111" y="248711"/>
                </a:lnTo>
                <a:lnTo>
                  <a:pt x="9225579" y="273640"/>
                </a:lnTo>
                <a:lnTo>
                  <a:pt x="9259432" y="296781"/>
                </a:lnTo>
                <a:lnTo>
                  <a:pt x="9305460" y="323668"/>
                </a:lnTo>
                <a:lnTo>
                  <a:pt x="9351278" y="351492"/>
                </a:lnTo>
                <a:lnTo>
                  <a:pt x="9384501" y="377441"/>
                </a:lnTo>
                <a:lnTo>
                  <a:pt x="9417526" y="404269"/>
                </a:lnTo>
                <a:lnTo>
                  <a:pt x="9462752" y="434729"/>
                </a:lnTo>
                <a:lnTo>
                  <a:pt x="9495402" y="463229"/>
                </a:lnTo>
                <a:lnTo>
                  <a:pt x="9540265" y="495304"/>
                </a:lnTo>
                <a:lnTo>
                  <a:pt x="9572565" y="525362"/>
                </a:lnTo>
                <a:lnTo>
                  <a:pt x="9604700" y="556155"/>
                </a:lnTo>
                <a:lnTo>
                  <a:pt x="9636676" y="587656"/>
                </a:lnTo>
                <a:lnTo>
                  <a:pt x="9668500" y="619835"/>
                </a:lnTo>
                <a:lnTo>
                  <a:pt x="9700178" y="652665"/>
                </a:lnTo>
                <a:lnTo>
                  <a:pt x="9731717" y="686115"/>
                </a:lnTo>
                <a:lnTo>
                  <a:pt x="9763122" y="720159"/>
                </a:lnTo>
                <a:lnTo>
                  <a:pt x="9794400" y="754767"/>
                </a:lnTo>
                <a:lnTo>
                  <a:pt x="9825559" y="789910"/>
                </a:lnTo>
                <a:lnTo>
                  <a:pt x="9856603" y="825560"/>
                </a:lnTo>
                <a:lnTo>
                  <a:pt x="9887541" y="861689"/>
                </a:lnTo>
                <a:lnTo>
                  <a:pt x="9918377" y="898267"/>
                </a:lnTo>
                <a:lnTo>
                  <a:pt x="9936727" y="932485"/>
                </a:lnTo>
                <a:lnTo>
                  <a:pt x="9967380" y="969877"/>
                </a:lnTo>
                <a:lnTo>
                  <a:pt x="9985561" y="1004851"/>
                </a:lnTo>
                <a:lnTo>
                  <a:pt x="10016057" y="1042943"/>
                </a:lnTo>
                <a:lnTo>
                  <a:pt x="10034093" y="1078559"/>
                </a:lnTo>
                <a:lnTo>
                  <a:pt x="10064458" y="1117235"/>
                </a:lnTo>
                <a:lnTo>
                  <a:pt x="10082376" y="1153379"/>
                </a:lnTo>
                <a:lnTo>
                  <a:pt x="10112636" y="1192525"/>
                </a:lnTo>
                <a:lnTo>
                  <a:pt x="10130461" y="1229082"/>
                </a:lnTo>
                <a:lnTo>
                  <a:pt x="10272277" y="1525026"/>
                </a:lnTo>
                <a:lnTo>
                  <a:pt x="10277610" y="1559244"/>
                </a:lnTo>
                <a:lnTo>
                  <a:pt x="10313131" y="1632934"/>
                </a:lnTo>
                <a:lnTo>
                  <a:pt x="10318547" y="1666785"/>
                </a:lnTo>
                <a:lnTo>
                  <a:pt x="10336395" y="1703238"/>
                </a:lnTo>
                <a:lnTo>
                  <a:pt x="10347455" y="1769927"/>
                </a:lnTo>
                <a:lnTo>
                  <a:pt x="10365463" y="1805669"/>
                </a:lnTo>
                <a:lnTo>
                  <a:pt x="10382734" y="1902672"/>
                </a:lnTo>
                <a:lnTo>
                  <a:pt x="10400772" y="1996255"/>
                </a:lnTo>
                <a:lnTo>
                  <a:pt x="10412541" y="2059785"/>
                </a:lnTo>
                <a:lnTo>
                  <a:pt x="10412122" y="2177601"/>
                </a:lnTo>
                <a:lnTo>
                  <a:pt x="10424699" y="2237532"/>
                </a:lnTo>
                <a:lnTo>
                  <a:pt x="10425136" y="2293561"/>
                </a:lnTo>
                <a:lnTo>
                  <a:pt x="10279156" y="2943781"/>
                </a:lnTo>
                <a:lnTo>
                  <a:pt x="10129568" y="3204236"/>
                </a:lnTo>
                <a:lnTo>
                  <a:pt x="10066455" y="3311424"/>
                </a:lnTo>
                <a:lnTo>
                  <a:pt x="10033093" y="3344072"/>
                </a:lnTo>
                <a:lnTo>
                  <a:pt x="10012141" y="3379419"/>
                </a:lnTo>
                <a:lnTo>
                  <a:pt x="9970959" y="3446898"/>
                </a:lnTo>
                <a:lnTo>
                  <a:pt x="890" y="3445607"/>
                </a:lnTo>
                <a:lnTo>
                  <a:pt x="0" y="3275647"/>
                </a:lnTo>
                <a:close/>
              </a:path>
            </a:pathLst>
          </a:custGeom>
          <a:solidFill>
            <a:srgbClr val="4E664E">
              <a:alpha val="21958"/>
            </a:srgbClr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926848" y="3134997"/>
            <a:ext cx="6039485" cy="239204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1115">
              <a:lnSpc>
                <a:spcPct val="100000"/>
              </a:lnSpc>
              <a:spcBef>
                <a:spcPts val="100"/>
              </a:spcBef>
            </a:pPr>
            <a:r>
              <a:rPr dirty="0" sz="3000" spc="285">
                <a:solidFill>
                  <a:srgbClr val="FFFFFF"/>
                </a:solidFill>
                <a:latin typeface="Microsoft Sans Serif"/>
                <a:cs typeface="Microsoft Sans Serif"/>
              </a:rPr>
              <a:t>Early</a:t>
            </a:r>
            <a:r>
              <a:rPr dirty="0" sz="3000" spc="9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dirty="0" sz="3000" spc="190">
                <a:solidFill>
                  <a:srgbClr val="FFFFFF"/>
                </a:solidFill>
                <a:latin typeface="Microsoft Sans Serif"/>
                <a:cs typeface="Microsoft Sans Serif"/>
              </a:rPr>
              <a:t>detection</a:t>
            </a:r>
            <a:r>
              <a:rPr dirty="0" sz="3000" spc="9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dirty="0" sz="3000" spc="980">
                <a:solidFill>
                  <a:srgbClr val="FFFFFF"/>
                </a:solidFill>
                <a:latin typeface="Microsoft Sans Serif"/>
                <a:cs typeface="Microsoft Sans Serif"/>
              </a:rPr>
              <a:t>&amp;</a:t>
            </a:r>
            <a:r>
              <a:rPr dirty="0" sz="3000" spc="95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dirty="0" sz="3000" spc="254">
                <a:solidFill>
                  <a:srgbClr val="FFFFFF"/>
                </a:solidFill>
                <a:latin typeface="Microsoft Sans Serif"/>
                <a:cs typeface="Microsoft Sans Serif"/>
              </a:rPr>
              <a:t>prevention</a:t>
            </a:r>
            <a:endParaRPr sz="3000">
              <a:latin typeface="Microsoft Sans Serif"/>
              <a:cs typeface="Microsoft Sans Serif"/>
            </a:endParaRPr>
          </a:p>
          <a:p>
            <a:pPr marL="12700" marR="5080">
              <a:lnSpc>
                <a:spcPct val="125000"/>
              </a:lnSpc>
              <a:spcBef>
                <a:spcPts val="1230"/>
              </a:spcBef>
            </a:pPr>
            <a:r>
              <a:rPr dirty="0" sz="2300" spc="-225">
                <a:solidFill>
                  <a:srgbClr val="FFFFFF"/>
                </a:solidFill>
                <a:latin typeface="Verdana"/>
                <a:cs typeface="Verdana"/>
              </a:rPr>
              <a:t>By</a:t>
            </a:r>
            <a:r>
              <a:rPr dirty="0" sz="2300" spc="-2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175">
                <a:solidFill>
                  <a:srgbClr val="FFFFFF"/>
                </a:solidFill>
                <a:latin typeface="Verdana"/>
                <a:cs typeface="Verdana"/>
              </a:rPr>
              <a:t>using</a:t>
            </a:r>
            <a:r>
              <a:rPr dirty="0" sz="2300" spc="-2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165">
                <a:solidFill>
                  <a:srgbClr val="FFFFFF"/>
                </a:solidFill>
                <a:latin typeface="Verdana"/>
                <a:cs typeface="Verdana"/>
              </a:rPr>
              <a:t>the</a:t>
            </a:r>
            <a:r>
              <a:rPr dirty="0" sz="2300" spc="-2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290">
                <a:solidFill>
                  <a:srgbClr val="FFFFFF"/>
                </a:solidFill>
                <a:latin typeface="Verdana"/>
                <a:cs typeface="Verdana"/>
              </a:rPr>
              <a:t>AI</a:t>
            </a:r>
            <a:r>
              <a:rPr dirty="0" sz="2300" spc="-2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18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dirty="0" sz="2300" spc="-2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140">
                <a:solidFill>
                  <a:srgbClr val="FFFFFF"/>
                </a:solidFill>
                <a:latin typeface="Verdana"/>
                <a:cs typeface="Verdana"/>
              </a:rPr>
              <a:t>ML-based</a:t>
            </a:r>
            <a:r>
              <a:rPr dirty="0" sz="2300" spc="-26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240">
                <a:solidFill>
                  <a:srgbClr val="FFFFFF"/>
                </a:solidFill>
                <a:latin typeface="Verdana"/>
                <a:cs typeface="Verdana"/>
              </a:rPr>
              <a:t>system</a:t>
            </a:r>
            <a:r>
              <a:rPr dirty="0" sz="2300" spc="-2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160">
                <a:solidFill>
                  <a:srgbClr val="FFFFFF"/>
                </a:solidFill>
                <a:latin typeface="Verdana"/>
                <a:cs typeface="Verdana"/>
              </a:rPr>
              <a:t>to</a:t>
            </a:r>
            <a:r>
              <a:rPr dirty="0" sz="2300" spc="-2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170">
                <a:solidFill>
                  <a:srgbClr val="FFFFFF"/>
                </a:solidFill>
                <a:latin typeface="Verdana"/>
                <a:cs typeface="Verdana"/>
              </a:rPr>
              <a:t>identify </a:t>
            </a:r>
            <a:r>
              <a:rPr dirty="0" sz="2300" spc="-790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114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dirty="0" sz="2300" spc="-16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300" spc="-204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2300" spc="-14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300" spc="-245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300" spc="-204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2300" spc="-14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300" spc="-20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2300" spc="-2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16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300" spc="-18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2300" spc="-2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125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dirty="0" sz="2300" spc="-135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dirty="0" sz="2300" spc="-245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300" spc="-18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2300" spc="-18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2300" spc="-204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2300" spc="-420">
                <a:solidFill>
                  <a:srgbClr val="FFFFFF"/>
                </a:solidFill>
                <a:latin typeface="Verdana"/>
                <a:cs typeface="Verdana"/>
              </a:rPr>
              <a:t>,</a:t>
            </a:r>
            <a:r>
              <a:rPr dirty="0" sz="2300" spc="-2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14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dirty="0" sz="2300" spc="-245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300" spc="-25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2300" spc="-425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dirty="0" sz="2300" spc="-14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300" spc="-25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2300" spc="-20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2300" spc="-2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5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2300" spc="-245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300" spc="-18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2300" spc="-2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18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2300" spc="-245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300" spc="-320">
                <a:solidFill>
                  <a:srgbClr val="FFFFFF"/>
                </a:solidFill>
                <a:latin typeface="Verdana"/>
                <a:cs typeface="Verdana"/>
              </a:rPr>
              <a:t>k</a:t>
            </a:r>
            <a:r>
              <a:rPr dirty="0" sz="2300" spc="-13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300" spc="-2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18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2300" spc="-16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300" spc="-425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dirty="0" sz="2300" spc="-14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300" spc="-135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dirty="0" sz="2300" spc="-275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dirty="0" sz="2300" spc="-2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245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300" spc="-18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2300" spc="-80">
                <a:solidFill>
                  <a:srgbClr val="FFFFFF"/>
                </a:solidFill>
                <a:latin typeface="Verdana"/>
                <a:cs typeface="Verdana"/>
              </a:rPr>
              <a:t>d  </a:t>
            </a:r>
            <a:r>
              <a:rPr dirty="0" sz="2300" spc="-180">
                <a:solidFill>
                  <a:srgbClr val="FFFFFF"/>
                </a:solidFill>
                <a:latin typeface="Verdana"/>
                <a:cs typeface="Verdana"/>
              </a:rPr>
              <a:t>appropriate </a:t>
            </a:r>
            <a:r>
              <a:rPr dirty="0" sz="2300" spc="-225">
                <a:solidFill>
                  <a:srgbClr val="FFFFFF"/>
                </a:solidFill>
                <a:latin typeface="Verdana"/>
                <a:cs typeface="Verdana"/>
              </a:rPr>
              <a:t>measures </a:t>
            </a:r>
            <a:r>
              <a:rPr dirty="0" sz="2300" spc="-160">
                <a:solidFill>
                  <a:srgbClr val="FFFFFF"/>
                </a:solidFill>
                <a:latin typeface="Verdana"/>
                <a:cs typeface="Verdana"/>
              </a:rPr>
              <a:t>to </a:t>
            </a:r>
            <a:r>
              <a:rPr dirty="0" sz="2300" spc="-185">
                <a:solidFill>
                  <a:srgbClr val="FFFFFF"/>
                </a:solidFill>
                <a:latin typeface="Verdana"/>
                <a:cs typeface="Verdana"/>
              </a:rPr>
              <a:t>prevent </a:t>
            </a:r>
            <a:r>
              <a:rPr dirty="0" sz="2300" spc="-165">
                <a:solidFill>
                  <a:srgbClr val="FFFFFF"/>
                </a:solidFill>
                <a:latin typeface="Verdana"/>
                <a:cs typeface="Verdana"/>
              </a:rPr>
              <a:t>the </a:t>
            </a:r>
            <a:r>
              <a:rPr dirty="0" sz="2300" spc="-180">
                <a:solidFill>
                  <a:srgbClr val="FFFFFF"/>
                </a:solidFill>
                <a:latin typeface="Verdana"/>
                <a:cs typeface="Verdana"/>
              </a:rPr>
              <a:t>spread </a:t>
            </a:r>
            <a:r>
              <a:rPr dirty="0" sz="2300" spc="-140">
                <a:solidFill>
                  <a:srgbClr val="FFFFFF"/>
                </a:solidFill>
                <a:latin typeface="Verdana"/>
                <a:cs typeface="Verdana"/>
              </a:rPr>
              <a:t>of </a:t>
            </a:r>
            <a:r>
              <a:rPr dirty="0" sz="2300" spc="-13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204">
                <a:solidFill>
                  <a:srgbClr val="FFFFFF"/>
                </a:solidFill>
                <a:latin typeface="Verdana"/>
                <a:cs typeface="Verdana"/>
              </a:rPr>
              <a:t>diseases,</a:t>
            </a:r>
            <a:r>
              <a:rPr dirty="0" sz="2300" spc="-2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225">
                <a:solidFill>
                  <a:srgbClr val="FFFFFF"/>
                </a:solidFill>
                <a:latin typeface="Verdana"/>
                <a:cs typeface="Verdana"/>
              </a:rPr>
              <a:t>minimizing</a:t>
            </a:r>
            <a:r>
              <a:rPr dirty="0" sz="2300" spc="-2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130">
                <a:solidFill>
                  <a:srgbClr val="FFFFFF"/>
                </a:solidFill>
                <a:latin typeface="Verdana"/>
                <a:cs typeface="Verdana"/>
              </a:rPr>
              <a:t>crop</a:t>
            </a:r>
            <a:r>
              <a:rPr dirty="0" sz="2300" spc="-2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220">
                <a:solidFill>
                  <a:srgbClr val="FFFFFF"/>
                </a:solidFill>
                <a:latin typeface="Verdana"/>
                <a:cs typeface="Verdana"/>
              </a:rPr>
              <a:t>damage</a:t>
            </a:r>
            <a:r>
              <a:rPr dirty="0" sz="2300" spc="-2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180">
                <a:solidFill>
                  <a:srgbClr val="FFFFFF"/>
                </a:solidFill>
                <a:latin typeface="Verdana"/>
                <a:cs typeface="Verdana"/>
              </a:rPr>
              <a:t>and</a:t>
            </a:r>
            <a:r>
              <a:rPr dirty="0" sz="2300" spc="-2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210">
                <a:solidFill>
                  <a:srgbClr val="FFFFFF"/>
                </a:solidFill>
                <a:latin typeface="Verdana"/>
                <a:cs typeface="Verdana"/>
              </a:rPr>
              <a:t>losses.</a:t>
            </a:r>
            <a:endParaRPr sz="2300">
              <a:latin typeface="Verdana"/>
              <a:cs typeface="Verdana"/>
            </a:endParaRPr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016000" y="971713"/>
            <a:ext cx="6938645" cy="148844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9600" spc="445"/>
              <a:t>U</a:t>
            </a:r>
            <a:r>
              <a:rPr dirty="0" sz="9600" spc="905"/>
              <a:t>se-</a:t>
            </a:r>
            <a:r>
              <a:rPr dirty="0" sz="9600" spc="505"/>
              <a:t>C</a:t>
            </a:r>
            <a:r>
              <a:rPr dirty="0" sz="9600" spc="875"/>
              <a:t>as</a:t>
            </a:r>
            <a:r>
              <a:rPr dirty="0" sz="9600" spc="795"/>
              <a:t>e</a:t>
            </a:r>
            <a:r>
              <a:rPr dirty="0" sz="9600" spc="720"/>
              <a:t>s</a:t>
            </a:r>
            <a:endParaRPr sz="9600"/>
          </a:p>
        </p:txBody>
      </p:sp>
      <p:sp>
        <p:nvSpPr>
          <p:cNvPr id="4" name="object 4"/>
          <p:cNvSpPr/>
          <p:nvPr/>
        </p:nvSpPr>
        <p:spPr>
          <a:xfrm>
            <a:off x="0" y="7497968"/>
            <a:ext cx="6938009" cy="2789555"/>
          </a:xfrm>
          <a:custGeom>
            <a:avLst/>
            <a:gdLst/>
            <a:ahLst/>
            <a:cxnLst/>
            <a:rect l="l" t="t" r="r" b="b"/>
            <a:pathLst>
              <a:path w="6938009" h="2789554">
                <a:moveTo>
                  <a:pt x="0" y="666483"/>
                </a:moveTo>
                <a:lnTo>
                  <a:pt x="167853" y="638105"/>
                </a:lnTo>
                <a:lnTo>
                  <a:pt x="350305" y="607709"/>
                </a:lnTo>
                <a:lnTo>
                  <a:pt x="534948" y="577382"/>
                </a:lnTo>
                <a:lnTo>
                  <a:pt x="783686" y="537160"/>
                </a:lnTo>
                <a:lnTo>
                  <a:pt x="1034252" y="497315"/>
                </a:lnTo>
                <a:lnTo>
                  <a:pt x="1285467" y="457992"/>
                </a:lnTo>
                <a:lnTo>
                  <a:pt x="1536148" y="419338"/>
                </a:lnTo>
                <a:lnTo>
                  <a:pt x="1846951" y="372182"/>
                </a:lnTo>
                <a:lnTo>
                  <a:pt x="2152771" y="326582"/>
                </a:lnTo>
                <a:lnTo>
                  <a:pt x="2451302" y="282823"/>
                </a:lnTo>
                <a:lnTo>
                  <a:pt x="2740237" y="241189"/>
                </a:lnTo>
                <a:lnTo>
                  <a:pt x="3017270" y="201964"/>
                </a:lnTo>
                <a:lnTo>
                  <a:pt x="3228777" y="172510"/>
                </a:lnTo>
                <a:lnTo>
                  <a:pt x="3430011" y="144926"/>
                </a:lnTo>
                <a:lnTo>
                  <a:pt x="3619791" y="119358"/>
                </a:lnTo>
                <a:lnTo>
                  <a:pt x="3753898" y="101591"/>
                </a:lnTo>
                <a:lnTo>
                  <a:pt x="3880401" y="85102"/>
                </a:lnTo>
                <a:lnTo>
                  <a:pt x="3960264" y="74848"/>
                </a:lnTo>
                <a:lnTo>
                  <a:pt x="4036379" y="65208"/>
                </a:lnTo>
                <a:lnTo>
                  <a:pt x="4108596" y="56199"/>
                </a:lnTo>
                <a:lnTo>
                  <a:pt x="4176770" y="47840"/>
                </a:lnTo>
                <a:lnTo>
                  <a:pt x="4240752" y="40148"/>
                </a:lnTo>
                <a:lnTo>
                  <a:pt x="4300394" y="33142"/>
                </a:lnTo>
                <a:lnTo>
                  <a:pt x="4355549" y="26840"/>
                </a:lnTo>
                <a:lnTo>
                  <a:pt x="4406069" y="21260"/>
                </a:lnTo>
                <a:lnTo>
                  <a:pt x="4451808" y="16421"/>
                </a:lnTo>
                <a:lnTo>
                  <a:pt x="4492616" y="12341"/>
                </a:lnTo>
                <a:lnTo>
                  <a:pt x="4587236" y="4463"/>
                </a:lnTo>
                <a:lnTo>
                  <a:pt x="4645401" y="1460"/>
                </a:lnTo>
                <a:lnTo>
                  <a:pt x="4702841" y="0"/>
                </a:lnTo>
                <a:lnTo>
                  <a:pt x="4759556" y="51"/>
                </a:lnTo>
                <a:lnTo>
                  <a:pt x="4815545" y="1583"/>
                </a:lnTo>
                <a:lnTo>
                  <a:pt x="4870809" y="4567"/>
                </a:lnTo>
                <a:lnTo>
                  <a:pt x="4925347" y="8973"/>
                </a:lnTo>
                <a:lnTo>
                  <a:pt x="4979159" y="14770"/>
                </a:lnTo>
                <a:lnTo>
                  <a:pt x="5032245" y="21928"/>
                </a:lnTo>
                <a:lnTo>
                  <a:pt x="5084604" y="30417"/>
                </a:lnTo>
                <a:lnTo>
                  <a:pt x="5136237" y="40207"/>
                </a:lnTo>
                <a:lnTo>
                  <a:pt x="5187142" y="51268"/>
                </a:lnTo>
                <a:lnTo>
                  <a:pt x="5237320" y="63569"/>
                </a:lnTo>
                <a:lnTo>
                  <a:pt x="5286771" y="77081"/>
                </a:lnTo>
                <a:lnTo>
                  <a:pt x="5335493" y="91774"/>
                </a:lnTo>
                <a:lnTo>
                  <a:pt x="5383488" y="107617"/>
                </a:lnTo>
                <a:lnTo>
                  <a:pt x="5430754" y="124581"/>
                </a:lnTo>
                <a:lnTo>
                  <a:pt x="5477291" y="142634"/>
                </a:lnTo>
                <a:lnTo>
                  <a:pt x="5523100" y="161748"/>
                </a:lnTo>
                <a:lnTo>
                  <a:pt x="5568179" y="181892"/>
                </a:lnTo>
                <a:lnTo>
                  <a:pt x="5612529" y="203035"/>
                </a:lnTo>
                <a:lnTo>
                  <a:pt x="5656150" y="225148"/>
                </a:lnTo>
                <a:lnTo>
                  <a:pt x="5699041" y="248201"/>
                </a:lnTo>
                <a:lnTo>
                  <a:pt x="5741201" y="272164"/>
                </a:lnTo>
                <a:lnTo>
                  <a:pt x="5782631" y="297006"/>
                </a:lnTo>
                <a:lnTo>
                  <a:pt x="5823331" y="322697"/>
                </a:lnTo>
                <a:lnTo>
                  <a:pt x="5863299" y="349207"/>
                </a:lnTo>
                <a:lnTo>
                  <a:pt x="5902536" y="376507"/>
                </a:lnTo>
                <a:lnTo>
                  <a:pt x="5941042" y="404565"/>
                </a:lnTo>
                <a:lnTo>
                  <a:pt x="5978817" y="433352"/>
                </a:lnTo>
                <a:lnTo>
                  <a:pt x="6015859" y="462839"/>
                </a:lnTo>
                <a:lnTo>
                  <a:pt x="6052169" y="492993"/>
                </a:lnTo>
                <a:lnTo>
                  <a:pt x="6087747" y="523787"/>
                </a:lnTo>
                <a:lnTo>
                  <a:pt x="6122592" y="555188"/>
                </a:lnTo>
                <a:lnTo>
                  <a:pt x="6156704" y="587169"/>
                </a:lnTo>
                <a:lnTo>
                  <a:pt x="6190082" y="619697"/>
                </a:lnTo>
                <a:lnTo>
                  <a:pt x="6222728" y="652744"/>
                </a:lnTo>
                <a:lnTo>
                  <a:pt x="6254639" y="686278"/>
                </a:lnTo>
                <a:lnTo>
                  <a:pt x="6285817" y="720270"/>
                </a:lnTo>
                <a:lnTo>
                  <a:pt x="6316260" y="754691"/>
                </a:lnTo>
                <a:lnTo>
                  <a:pt x="6345969" y="789509"/>
                </a:lnTo>
                <a:lnTo>
                  <a:pt x="6374943" y="824694"/>
                </a:lnTo>
                <a:lnTo>
                  <a:pt x="6403183" y="860217"/>
                </a:lnTo>
                <a:lnTo>
                  <a:pt x="6430686" y="896047"/>
                </a:lnTo>
                <a:lnTo>
                  <a:pt x="6457455" y="932155"/>
                </a:lnTo>
                <a:lnTo>
                  <a:pt x="6483487" y="968510"/>
                </a:lnTo>
                <a:lnTo>
                  <a:pt x="6508784" y="1005081"/>
                </a:lnTo>
                <a:lnTo>
                  <a:pt x="6533344" y="1041840"/>
                </a:lnTo>
                <a:lnTo>
                  <a:pt x="6557168" y="1078755"/>
                </a:lnTo>
                <a:lnTo>
                  <a:pt x="6580255" y="1115798"/>
                </a:lnTo>
                <a:lnTo>
                  <a:pt x="6602605" y="1152936"/>
                </a:lnTo>
                <a:lnTo>
                  <a:pt x="6624218" y="1190142"/>
                </a:lnTo>
                <a:lnTo>
                  <a:pt x="6645093" y="1227383"/>
                </a:lnTo>
                <a:lnTo>
                  <a:pt x="6665230" y="1264631"/>
                </a:lnTo>
                <a:lnTo>
                  <a:pt x="6684629" y="1301856"/>
                </a:lnTo>
                <a:lnTo>
                  <a:pt x="6703290" y="1339026"/>
                </a:lnTo>
                <a:lnTo>
                  <a:pt x="6721212" y="1376112"/>
                </a:lnTo>
                <a:lnTo>
                  <a:pt x="6738396" y="1413084"/>
                </a:lnTo>
                <a:lnTo>
                  <a:pt x="6754840" y="1449911"/>
                </a:lnTo>
                <a:lnTo>
                  <a:pt x="6770545" y="1486565"/>
                </a:lnTo>
                <a:lnTo>
                  <a:pt x="6785511" y="1523014"/>
                </a:lnTo>
                <a:lnTo>
                  <a:pt x="6799736" y="1559228"/>
                </a:lnTo>
                <a:lnTo>
                  <a:pt x="6813222" y="1595177"/>
                </a:lnTo>
                <a:lnTo>
                  <a:pt x="6837971" y="1666162"/>
                </a:lnTo>
                <a:lnTo>
                  <a:pt x="6859757" y="1735726"/>
                </a:lnTo>
                <a:lnTo>
                  <a:pt x="6878577" y="1803630"/>
                </a:lnTo>
                <a:lnTo>
                  <a:pt x="6894430" y="1869631"/>
                </a:lnTo>
                <a:lnTo>
                  <a:pt x="6907313" y="1933490"/>
                </a:lnTo>
                <a:lnTo>
                  <a:pt x="6917225" y="1994965"/>
                </a:lnTo>
                <a:lnTo>
                  <a:pt x="6925109" y="2057622"/>
                </a:lnTo>
                <a:lnTo>
                  <a:pt x="6931029" y="2118537"/>
                </a:lnTo>
                <a:lnTo>
                  <a:pt x="6935048" y="2177765"/>
                </a:lnTo>
                <a:lnTo>
                  <a:pt x="6937230" y="2235362"/>
                </a:lnTo>
                <a:lnTo>
                  <a:pt x="6937637" y="2291384"/>
                </a:lnTo>
                <a:lnTo>
                  <a:pt x="6936331" y="2345888"/>
                </a:lnTo>
                <a:lnTo>
                  <a:pt x="6933377" y="2398929"/>
                </a:lnTo>
                <a:lnTo>
                  <a:pt x="6928836" y="2450564"/>
                </a:lnTo>
                <a:lnTo>
                  <a:pt x="6922772" y="2500848"/>
                </a:lnTo>
                <a:lnTo>
                  <a:pt x="6915248" y="2549837"/>
                </a:lnTo>
                <a:lnTo>
                  <a:pt x="6906327" y="2597588"/>
                </a:lnTo>
                <a:lnTo>
                  <a:pt x="6896071" y="2644156"/>
                </a:lnTo>
                <a:lnTo>
                  <a:pt x="6884543" y="2689598"/>
                </a:lnTo>
                <a:lnTo>
                  <a:pt x="6871807" y="2733969"/>
                </a:lnTo>
                <a:lnTo>
                  <a:pt x="6857926" y="2777326"/>
                </a:lnTo>
                <a:lnTo>
                  <a:pt x="0" y="2789030"/>
                </a:lnTo>
                <a:lnTo>
                  <a:pt x="0" y="666483"/>
                </a:lnTo>
                <a:close/>
              </a:path>
            </a:pathLst>
          </a:custGeom>
          <a:solidFill>
            <a:srgbClr val="FFFFFF">
              <a:alpha val="21958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>
            <a:spLocks noGrp="1"/>
          </p:cNvSpPr>
          <p:nvPr>
            <p:ph idx="3" sz="half"/>
          </p:nvPr>
        </p:nvSpPr>
        <p:spPr>
          <a:prstGeom prst="rect"/>
        </p:spPr>
        <p:txBody>
          <a:bodyPr wrap="square" lIns="0" tIns="23812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875"/>
              </a:spcBef>
            </a:pPr>
            <a:r>
              <a:rPr dirty="0" spc="204"/>
              <a:t>Precision</a:t>
            </a:r>
            <a:r>
              <a:rPr dirty="0" spc="65"/>
              <a:t> </a:t>
            </a:r>
            <a:r>
              <a:rPr dirty="0" spc="285"/>
              <a:t>farming</a:t>
            </a:r>
          </a:p>
          <a:p>
            <a:pPr marL="12700" marR="86360">
              <a:lnSpc>
                <a:spcPct val="125000"/>
              </a:lnSpc>
              <a:spcBef>
                <a:spcPts val="675"/>
              </a:spcBef>
            </a:pPr>
            <a:r>
              <a:rPr dirty="0" sz="2300" spc="-225">
                <a:latin typeface="Verdana"/>
                <a:cs typeface="Verdana"/>
              </a:rPr>
              <a:t>By </a:t>
            </a:r>
            <a:r>
              <a:rPr dirty="0" sz="2300" spc="-175">
                <a:latin typeface="Verdana"/>
                <a:cs typeface="Verdana"/>
              </a:rPr>
              <a:t>using </a:t>
            </a:r>
            <a:r>
              <a:rPr dirty="0" sz="2300" spc="-165">
                <a:latin typeface="Verdana"/>
                <a:cs typeface="Verdana"/>
              </a:rPr>
              <a:t>the </a:t>
            </a:r>
            <a:r>
              <a:rPr dirty="0" sz="2300" spc="-290">
                <a:latin typeface="Verdana"/>
                <a:cs typeface="Verdana"/>
              </a:rPr>
              <a:t>AI </a:t>
            </a:r>
            <a:r>
              <a:rPr dirty="0" sz="2300" spc="-180">
                <a:latin typeface="Verdana"/>
                <a:cs typeface="Verdana"/>
              </a:rPr>
              <a:t>and </a:t>
            </a:r>
            <a:r>
              <a:rPr dirty="0" sz="2300" spc="-140">
                <a:latin typeface="Verdana"/>
                <a:cs typeface="Verdana"/>
              </a:rPr>
              <a:t>ML-based </a:t>
            </a:r>
            <a:r>
              <a:rPr dirty="0" sz="2300" spc="-240">
                <a:latin typeface="Verdana"/>
                <a:cs typeface="Verdana"/>
              </a:rPr>
              <a:t>system </a:t>
            </a:r>
            <a:r>
              <a:rPr dirty="0" sz="2300" spc="-160">
                <a:latin typeface="Verdana"/>
                <a:cs typeface="Verdana"/>
              </a:rPr>
              <a:t>to </a:t>
            </a:r>
            <a:r>
              <a:rPr dirty="0" sz="2300" spc="-215">
                <a:latin typeface="Verdana"/>
                <a:cs typeface="Verdana"/>
              </a:rPr>
              <a:t>analyze </a:t>
            </a:r>
            <a:r>
              <a:rPr dirty="0" sz="2300" spc="-210">
                <a:latin typeface="Verdana"/>
                <a:cs typeface="Verdana"/>
              </a:rPr>
              <a:t> </a:t>
            </a:r>
            <a:r>
              <a:rPr dirty="0" sz="2300" spc="-125">
                <a:latin typeface="Verdana"/>
                <a:cs typeface="Verdana"/>
              </a:rPr>
              <a:t>p</a:t>
            </a:r>
            <a:r>
              <a:rPr dirty="0" sz="2300" spc="-135">
                <a:latin typeface="Verdana"/>
                <a:cs typeface="Verdana"/>
              </a:rPr>
              <a:t>l</a:t>
            </a:r>
            <a:r>
              <a:rPr dirty="0" sz="2300" spc="-245">
                <a:latin typeface="Verdana"/>
                <a:cs typeface="Verdana"/>
              </a:rPr>
              <a:t>a</a:t>
            </a:r>
            <a:r>
              <a:rPr dirty="0" sz="2300" spc="-185">
                <a:latin typeface="Verdana"/>
                <a:cs typeface="Verdana"/>
              </a:rPr>
              <a:t>n</a:t>
            </a:r>
            <a:r>
              <a:rPr dirty="0" sz="2300" spc="-175">
                <a:latin typeface="Verdana"/>
                <a:cs typeface="Verdana"/>
              </a:rPr>
              <a:t>t</a:t>
            </a:r>
            <a:r>
              <a:rPr dirty="0" sz="2300" spc="-265">
                <a:latin typeface="Verdana"/>
                <a:cs typeface="Verdana"/>
              </a:rPr>
              <a:t> </a:t>
            </a:r>
            <a:r>
              <a:rPr dirty="0" sz="2300" spc="-160">
                <a:latin typeface="Verdana"/>
                <a:cs typeface="Verdana"/>
              </a:rPr>
              <a:t>i</a:t>
            </a:r>
            <a:r>
              <a:rPr dirty="0" sz="2300" spc="-425">
                <a:latin typeface="Verdana"/>
                <a:cs typeface="Verdana"/>
              </a:rPr>
              <a:t>m</a:t>
            </a:r>
            <a:r>
              <a:rPr dirty="0" sz="2300" spc="-245">
                <a:latin typeface="Verdana"/>
                <a:cs typeface="Verdana"/>
              </a:rPr>
              <a:t>a</a:t>
            </a:r>
            <a:r>
              <a:rPr dirty="0" sz="2300" spc="-155">
                <a:latin typeface="Verdana"/>
                <a:cs typeface="Verdana"/>
              </a:rPr>
              <a:t>g</a:t>
            </a:r>
            <a:r>
              <a:rPr dirty="0" sz="2300" spc="-140">
                <a:latin typeface="Verdana"/>
                <a:cs typeface="Verdana"/>
              </a:rPr>
              <a:t>e</a:t>
            </a:r>
            <a:r>
              <a:rPr dirty="0" sz="2300" spc="-200">
                <a:latin typeface="Verdana"/>
                <a:cs typeface="Verdana"/>
              </a:rPr>
              <a:t>s</a:t>
            </a:r>
            <a:r>
              <a:rPr dirty="0" sz="2300" spc="-265">
                <a:latin typeface="Verdana"/>
                <a:cs typeface="Verdana"/>
              </a:rPr>
              <a:t> </a:t>
            </a:r>
            <a:r>
              <a:rPr dirty="0" sz="2300" spc="-245">
                <a:latin typeface="Verdana"/>
                <a:cs typeface="Verdana"/>
              </a:rPr>
              <a:t>a</a:t>
            </a:r>
            <a:r>
              <a:rPr dirty="0" sz="2300" spc="-185">
                <a:latin typeface="Verdana"/>
                <a:cs typeface="Verdana"/>
              </a:rPr>
              <a:t>n</a:t>
            </a:r>
            <a:r>
              <a:rPr dirty="0" sz="2300" spc="-110">
                <a:latin typeface="Verdana"/>
                <a:cs typeface="Verdana"/>
              </a:rPr>
              <a:t>d</a:t>
            </a:r>
            <a:r>
              <a:rPr dirty="0" sz="2300" spc="-265">
                <a:latin typeface="Verdana"/>
                <a:cs typeface="Verdana"/>
              </a:rPr>
              <a:t> </a:t>
            </a:r>
            <a:r>
              <a:rPr dirty="0" sz="2300" spc="-204">
                <a:latin typeface="Verdana"/>
                <a:cs typeface="Verdana"/>
              </a:rPr>
              <a:t>s</a:t>
            </a:r>
            <a:r>
              <a:rPr dirty="0" sz="2300" spc="-280">
                <a:latin typeface="Verdana"/>
                <a:cs typeface="Verdana"/>
              </a:rPr>
              <a:t>y</a:t>
            </a:r>
            <a:r>
              <a:rPr dirty="0" sz="2300" spc="-425">
                <a:latin typeface="Verdana"/>
                <a:cs typeface="Verdana"/>
              </a:rPr>
              <a:t>m</a:t>
            </a:r>
            <a:r>
              <a:rPr dirty="0" sz="2300" spc="-125">
                <a:latin typeface="Verdana"/>
                <a:cs typeface="Verdana"/>
              </a:rPr>
              <a:t>p</a:t>
            </a:r>
            <a:r>
              <a:rPr dirty="0" sz="2300" spc="-180">
                <a:latin typeface="Verdana"/>
                <a:cs typeface="Verdana"/>
              </a:rPr>
              <a:t>t</a:t>
            </a:r>
            <a:r>
              <a:rPr dirty="0" sz="2300" spc="-145">
                <a:latin typeface="Verdana"/>
                <a:cs typeface="Verdana"/>
              </a:rPr>
              <a:t>o</a:t>
            </a:r>
            <a:r>
              <a:rPr dirty="0" sz="2300" spc="-425">
                <a:latin typeface="Verdana"/>
                <a:cs typeface="Verdana"/>
              </a:rPr>
              <a:t>m</a:t>
            </a:r>
            <a:r>
              <a:rPr dirty="0" sz="2300" spc="-204">
                <a:latin typeface="Verdana"/>
                <a:cs typeface="Verdana"/>
              </a:rPr>
              <a:t>s</a:t>
            </a:r>
            <a:r>
              <a:rPr dirty="0" sz="2300" spc="-420">
                <a:latin typeface="Verdana"/>
                <a:cs typeface="Verdana"/>
              </a:rPr>
              <a:t>,</a:t>
            </a:r>
            <a:r>
              <a:rPr dirty="0" sz="2300" spc="-265">
                <a:latin typeface="Verdana"/>
                <a:cs typeface="Verdana"/>
              </a:rPr>
              <a:t> </a:t>
            </a:r>
            <a:r>
              <a:rPr dirty="0" sz="2300" spc="-140">
                <a:latin typeface="Verdana"/>
                <a:cs typeface="Verdana"/>
              </a:rPr>
              <a:t>f</a:t>
            </a:r>
            <a:r>
              <a:rPr dirty="0" sz="2300" spc="-245">
                <a:latin typeface="Verdana"/>
                <a:cs typeface="Verdana"/>
              </a:rPr>
              <a:t>a</a:t>
            </a:r>
            <a:r>
              <a:rPr dirty="0" sz="2300" spc="-250">
                <a:latin typeface="Verdana"/>
                <a:cs typeface="Verdana"/>
              </a:rPr>
              <a:t>r</a:t>
            </a:r>
            <a:r>
              <a:rPr dirty="0" sz="2300" spc="-425">
                <a:latin typeface="Verdana"/>
                <a:cs typeface="Verdana"/>
              </a:rPr>
              <a:t>m</a:t>
            </a:r>
            <a:r>
              <a:rPr dirty="0" sz="2300" spc="-140">
                <a:latin typeface="Verdana"/>
                <a:cs typeface="Verdana"/>
              </a:rPr>
              <a:t>e</a:t>
            </a:r>
            <a:r>
              <a:rPr dirty="0" sz="2300" spc="-250">
                <a:latin typeface="Verdana"/>
                <a:cs typeface="Verdana"/>
              </a:rPr>
              <a:t>r</a:t>
            </a:r>
            <a:r>
              <a:rPr dirty="0" sz="2300" spc="-200">
                <a:latin typeface="Verdana"/>
                <a:cs typeface="Verdana"/>
              </a:rPr>
              <a:t>s</a:t>
            </a:r>
            <a:r>
              <a:rPr dirty="0" sz="2300" spc="-265">
                <a:latin typeface="Verdana"/>
                <a:cs typeface="Verdana"/>
              </a:rPr>
              <a:t> </a:t>
            </a:r>
            <a:r>
              <a:rPr dirty="0" sz="2300" spc="5">
                <a:latin typeface="Verdana"/>
                <a:cs typeface="Verdana"/>
              </a:rPr>
              <a:t>c</a:t>
            </a:r>
            <a:r>
              <a:rPr dirty="0" sz="2300" spc="-245">
                <a:latin typeface="Verdana"/>
                <a:cs typeface="Verdana"/>
              </a:rPr>
              <a:t>a</a:t>
            </a:r>
            <a:r>
              <a:rPr dirty="0" sz="2300" spc="-180">
                <a:latin typeface="Verdana"/>
                <a:cs typeface="Verdana"/>
              </a:rPr>
              <a:t>n</a:t>
            </a:r>
            <a:r>
              <a:rPr dirty="0" sz="2300" spc="-265">
                <a:latin typeface="Verdana"/>
                <a:cs typeface="Verdana"/>
              </a:rPr>
              <a:t> </a:t>
            </a:r>
            <a:r>
              <a:rPr dirty="0" sz="2300" spc="-160">
                <a:latin typeface="Verdana"/>
                <a:cs typeface="Verdana"/>
              </a:rPr>
              <a:t>i</a:t>
            </a:r>
            <a:r>
              <a:rPr dirty="0" sz="2300" spc="-114">
                <a:latin typeface="Verdana"/>
                <a:cs typeface="Verdana"/>
              </a:rPr>
              <a:t>d</a:t>
            </a:r>
            <a:r>
              <a:rPr dirty="0" sz="2300" spc="-140">
                <a:latin typeface="Verdana"/>
                <a:cs typeface="Verdana"/>
              </a:rPr>
              <a:t>e</a:t>
            </a:r>
            <a:r>
              <a:rPr dirty="0" sz="2300" spc="-185">
                <a:latin typeface="Verdana"/>
                <a:cs typeface="Verdana"/>
              </a:rPr>
              <a:t>n</a:t>
            </a:r>
            <a:r>
              <a:rPr dirty="0" sz="2300" spc="-180">
                <a:latin typeface="Verdana"/>
                <a:cs typeface="Verdana"/>
              </a:rPr>
              <a:t>t</a:t>
            </a:r>
            <a:r>
              <a:rPr dirty="0" sz="2300" spc="-160">
                <a:latin typeface="Verdana"/>
                <a:cs typeface="Verdana"/>
              </a:rPr>
              <a:t>i</a:t>
            </a:r>
            <a:r>
              <a:rPr dirty="0" sz="2300" spc="-140">
                <a:latin typeface="Verdana"/>
                <a:cs typeface="Verdana"/>
              </a:rPr>
              <a:t>f</a:t>
            </a:r>
            <a:r>
              <a:rPr dirty="0" sz="2300" spc="-200">
                <a:latin typeface="Verdana"/>
                <a:cs typeface="Verdana"/>
              </a:rPr>
              <a:t>y  </a:t>
            </a:r>
            <a:r>
              <a:rPr dirty="0" sz="2300" spc="-204">
                <a:latin typeface="Verdana"/>
                <a:cs typeface="Verdana"/>
              </a:rPr>
              <a:t>s</a:t>
            </a:r>
            <a:r>
              <a:rPr dirty="0" sz="2300" spc="-125">
                <a:latin typeface="Verdana"/>
                <a:cs typeface="Verdana"/>
              </a:rPr>
              <a:t>p</a:t>
            </a:r>
            <a:r>
              <a:rPr dirty="0" sz="2300" spc="-140">
                <a:latin typeface="Verdana"/>
                <a:cs typeface="Verdana"/>
              </a:rPr>
              <a:t>e</a:t>
            </a:r>
            <a:r>
              <a:rPr dirty="0" sz="2300" spc="5">
                <a:latin typeface="Verdana"/>
                <a:cs typeface="Verdana"/>
              </a:rPr>
              <a:t>c</a:t>
            </a:r>
            <a:r>
              <a:rPr dirty="0" sz="2300" spc="-160">
                <a:latin typeface="Verdana"/>
                <a:cs typeface="Verdana"/>
              </a:rPr>
              <a:t>i</a:t>
            </a:r>
            <a:r>
              <a:rPr dirty="0" sz="2300" spc="-140">
                <a:latin typeface="Verdana"/>
                <a:cs typeface="Verdana"/>
              </a:rPr>
              <a:t>f</a:t>
            </a:r>
            <a:r>
              <a:rPr dirty="0" sz="2300" spc="-160">
                <a:latin typeface="Verdana"/>
                <a:cs typeface="Verdana"/>
              </a:rPr>
              <a:t>i</a:t>
            </a:r>
            <a:r>
              <a:rPr dirty="0" sz="2300" spc="10">
                <a:latin typeface="Verdana"/>
                <a:cs typeface="Verdana"/>
              </a:rPr>
              <a:t>c</a:t>
            </a:r>
            <a:r>
              <a:rPr dirty="0" sz="2300" spc="-265">
                <a:latin typeface="Verdana"/>
                <a:cs typeface="Verdana"/>
              </a:rPr>
              <a:t> </a:t>
            </a:r>
            <a:r>
              <a:rPr dirty="0" sz="2300" spc="-245">
                <a:latin typeface="Verdana"/>
                <a:cs typeface="Verdana"/>
              </a:rPr>
              <a:t>a</a:t>
            </a:r>
            <a:r>
              <a:rPr dirty="0" sz="2300" spc="-250">
                <a:latin typeface="Verdana"/>
                <a:cs typeface="Verdana"/>
              </a:rPr>
              <a:t>r</a:t>
            </a:r>
            <a:r>
              <a:rPr dirty="0" sz="2300" spc="-140">
                <a:latin typeface="Verdana"/>
                <a:cs typeface="Verdana"/>
              </a:rPr>
              <a:t>e</a:t>
            </a:r>
            <a:r>
              <a:rPr dirty="0" sz="2300" spc="-245">
                <a:latin typeface="Verdana"/>
                <a:cs typeface="Verdana"/>
              </a:rPr>
              <a:t>a</a:t>
            </a:r>
            <a:r>
              <a:rPr dirty="0" sz="2300" spc="-200">
                <a:latin typeface="Verdana"/>
                <a:cs typeface="Verdana"/>
              </a:rPr>
              <a:t>s</a:t>
            </a:r>
            <a:r>
              <a:rPr dirty="0" sz="2300" spc="-265">
                <a:latin typeface="Verdana"/>
                <a:cs typeface="Verdana"/>
              </a:rPr>
              <a:t> </a:t>
            </a:r>
            <a:r>
              <a:rPr dirty="0" sz="2300" spc="-145">
                <a:latin typeface="Verdana"/>
                <a:cs typeface="Verdana"/>
              </a:rPr>
              <a:t>o</a:t>
            </a:r>
            <a:r>
              <a:rPr dirty="0" sz="2300" spc="-135">
                <a:latin typeface="Verdana"/>
                <a:cs typeface="Verdana"/>
              </a:rPr>
              <a:t>f</a:t>
            </a:r>
            <a:r>
              <a:rPr dirty="0" sz="2300" spc="-265">
                <a:latin typeface="Verdana"/>
                <a:cs typeface="Verdana"/>
              </a:rPr>
              <a:t> </a:t>
            </a:r>
            <a:r>
              <a:rPr dirty="0" sz="2300" spc="-180">
                <a:latin typeface="Verdana"/>
                <a:cs typeface="Verdana"/>
              </a:rPr>
              <a:t>t</a:t>
            </a:r>
            <a:r>
              <a:rPr dirty="0" sz="2300" spc="-175">
                <a:latin typeface="Verdana"/>
                <a:cs typeface="Verdana"/>
              </a:rPr>
              <a:t>h</a:t>
            </a:r>
            <a:r>
              <a:rPr dirty="0" sz="2300" spc="-135">
                <a:latin typeface="Verdana"/>
                <a:cs typeface="Verdana"/>
              </a:rPr>
              <a:t>e</a:t>
            </a:r>
            <a:r>
              <a:rPr dirty="0" sz="2300" spc="-265">
                <a:latin typeface="Verdana"/>
                <a:cs typeface="Verdana"/>
              </a:rPr>
              <a:t> </a:t>
            </a:r>
            <a:r>
              <a:rPr dirty="0" sz="2300" spc="-140">
                <a:latin typeface="Verdana"/>
                <a:cs typeface="Verdana"/>
              </a:rPr>
              <a:t>f</a:t>
            </a:r>
            <a:r>
              <a:rPr dirty="0" sz="2300" spc="-245">
                <a:latin typeface="Verdana"/>
                <a:cs typeface="Verdana"/>
              </a:rPr>
              <a:t>a</a:t>
            </a:r>
            <a:r>
              <a:rPr dirty="0" sz="2300" spc="-250">
                <a:latin typeface="Verdana"/>
                <a:cs typeface="Verdana"/>
              </a:rPr>
              <a:t>r</a:t>
            </a:r>
            <a:r>
              <a:rPr dirty="0" sz="2300" spc="-420">
                <a:latin typeface="Verdana"/>
                <a:cs typeface="Verdana"/>
              </a:rPr>
              <a:t>m</a:t>
            </a:r>
            <a:r>
              <a:rPr dirty="0" sz="2300" spc="-265">
                <a:latin typeface="Verdana"/>
                <a:cs typeface="Verdana"/>
              </a:rPr>
              <a:t> </a:t>
            </a:r>
            <a:r>
              <a:rPr dirty="0" sz="2300" spc="-180">
                <a:latin typeface="Verdana"/>
                <a:cs typeface="Verdana"/>
              </a:rPr>
              <a:t>t</a:t>
            </a:r>
            <a:r>
              <a:rPr dirty="0" sz="2300" spc="-175">
                <a:latin typeface="Verdana"/>
                <a:cs typeface="Verdana"/>
              </a:rPr>
              <a:t>h</a:t>
            </a:r>
            <a:r>
              <a:rPr dirty="0" sz="2300" spc="-245">
                <a:latin typeface="Verdana"/>
                <a:cs typeface="Verdana"/>
              </a:rPr>
              <a:t>a</a:t>
            </a:r>
            <a:r>
              <a:rPr dirty="0" sz="2300" spc="-175">
                <a:latin typeface="Verdana"/>
                <a:cs typeface="Verdana"/>
              </a:rPr>
              <a:t>t</a:t>
            </a:r>
            <a:r>
              <a:rPr dirty="0" sz="2300" spc="-265">
                <a:latin typeface="Verdana"/>
                <a:cs typeface="Verdana"/>
              </a:rPr>
              <a:t> </a:t>
            </a:r>
            <a:r>
              <a:rPr dirty="0" sz="2300" spc="-245">
                <a:latin typeface="Verdana"/>
                <a:cs typeface="Verdana"/>
              </a:rPr>
              <a:t>a</a:t>
            </a:r>
            <a:r>
              <a:rPr dirty="0" sz="2300" spc="-250">
                <a:latin typeface="Verdana"/>
                <a:cs typeface="Verdana"/>
              </a:rPr>
              <a:t>r</a:t>
            </a:r>
            <a:r>
              <a:rPr dirty="0" sz="2300" spc="-135">
                <a:latin typeface="Verdana"/>
                <a:cs typeface="Verdana"/>
              </a:rPr>
              <a:t>e</a:t>
            </a:r>
            <a:r>
              <a:rPr dirty="0" sz="2300" spc="-265">
                <a:latin typeface="Verdana"/>
                <a:cs typeface="Verdana"/>
              </a:rPr>
              <a:t> </a:t>
            </a:r>
            <a:r>
              <a:rPr dirty="0" sz="2300" spc="-245">
                <a:latin typeface="Verdana"/>
                <a:cs typeface="Verdana"/>
              </a:rPr>
              <a:t>a</a:t>
            </a:r>
            <a:r>
              <a:rPr dirty="0" sz="2300" spc="-140">
                <a:latin typeface="Verdana"/>
                <a:cs typeface="Verdana"/>
              </a:rPr>
              <a:t>ff</a:t>
            </a:r>
            <a:r>
              <a:rPr dirty="0" sz="2300" spc="-140">
                <a:latin typeface="Verdana"/>
                <a:cs typeface="Verdana"/>
              </a:rPr>
              <a:t>e</a:t>
            </a:r>
            <a:r>
              <a:rPr dirty="0" sz="2300" spc="5">
                <a:latin typeface="Verdana"/>
                <a:cs typeface="Verdana"/>
              </a:rPr>
              <a:t>c</a:t>
            </a:r>
            <a:r>
              <a:rPr dirty="0" sz="2300" spc="-180">
                <a:latin typeface="Verdana"/>
                <a:cs typeface="Verdana"/>
              </a:rPr>
              <a:t>t</a:t>
            </a:r>
            <a:r>
              <a:rPr dirty="0" sz="2300" spc="-140">
                <a:latin typeface="Verdana"/>
                <a:cs typeface="Verdana"/>
              </a:rPr>
              <a:t>e</a:t>
            </a:r>
            <a:r>
              <a:rPr dirty="0" sz="2300" spc="-110">
                <a:latin typeface="Verdana"/>
                <a:cs typeface="Verdana"/>
              </a:rPr>
              <a:t>d</a:t>
            </a:r>
            <a:r>
              <a:rPr dirty="0" sz="2300" spc="-265">
                <a:latin typeface="Verdana"/>
                <a:cs typeface="Verdana"/>
              </a:rPr>
              <a:t> </a:t>
            </a:r>
            <a:r>
              <a:rPr dirty="0" sz="2300" spc="-114">
                <a:latin typeface="Verdana"/>
                <a:cs typeface="Verdana"/>
              </a:rPr>
              <a:t>b</a:t>
            </a:r>
            <a:r>
              <a:rPr dirty="0" sz="2300" spc="-200">
                <a:latin typeface="Verdana"/>
                <a:cs typeface="Verdana"/>
              </a:rPr>
              <a:t>y  </a:t>
            </a:r>
            <a:r>
              <a:rPr dirty="0" sz="2300" spc="-114">
                <a:latin typeface="Verdana"/>
                <a:cs typeface="Verdana"/>
              </a:rPr>
              <a:t>d</a:t>
            </a:r>
            <a:r>
              <a:rPr dirty="0" sz="2300" spc="-160">
                <a:latin typeface="Verdana"/>
                <a:cs typeface="Verdana"/>
              </a:rPr>
              <a:t>i</a:t>
            </a:r>
            <a:r>
              <a:rPr dirty="0" sz="2300" spc="-204">
                <a:latin typeface="Verdana"/>
                <a:cs typeface="Verdana"/>
              </a:rPr>
              <a:t>s</a:t>
            </a:r>
            <a:r>
              <a:rPr dirty="0" sz="2300" spc="-140">
                <a:latin typeface="Verdana"/>
                <a:cs typeface="Verdana"/>
              </a:rPr>
              <a:t>e</a:t>
            </a:r>
            <a:r>
              <a:rPr dirty="0" sz="2300" spc="-245">
                <a:latin typeface="Verdana"/>
                <a:cs typeface="Verdana"/>
              </a:rPr>
              <a:t>a</a:t>
            </a:r>
            <a:r>
              <a:rPr dirty="0" sz="2300" spc="-204">
                <a:latin typeface="Verdana"/>
                <a:cs typeface="Verdana"/>
              </a:rPr>
              <a:t>s</a:t>
            </a:r>
            <a:r>
              <a:rPr dirty="0" sz="2300" spc="-140">
                <a:latin typeface="Verdana"/>
                <a:cs typeface="Verdana"/>
              </a:rPr>
              <a:t>e</a:t>
            </a:r>
            <a:r>
              <a:rPr dirty="0" sz="2300" spc="-204">
                <a:latin typeface="Verdana"/>
                <a:cs typeface="Verdana"/>
              </a:rPr>
              <a:t>s</a:t>
            </a:r>
            <a:r>
              <a:rPr dirty="0" sz="2300" spc="-420">
                <a:latin typeface="Verdana"/>
                <a:cs typeface="Verdana"/>
              </a:rPr>
              <a:t>,</a:t>
            </a:r>
            <a:r>
              <a:rPr dirty="0" sz="2300" spc="-265">
                <a:latin typeface="Verdana"/>
                <a:cs typeface="Verdana"/>
              </a:rPr>
              <a:t> </a:t>
            </a:r>
            <a:r>
              <a:rPr dirty="0" sz="2300" spc="-245">
                <a:latin typeface="Verdana"/>
                <a:cs typeface="Verdana"/>
              </a:rPr>
              <a:t>a</a:t>
            </a:r>
            <a:r>
              <a:rPr dirty="0" sz="2300" spc="-135">
                <a:latin typeface="Verdana"/>
                <a:cs typeface="Verdana"/>
              </a:rPr>
              <a:t>ll</a:t>
            </a:r>
            <a:r>
              <a:rPr dirty="0" sz="2300" spc="-145">
                <a:latin typeface="Verdana"/>
                <a:cs typeface="Verdana"/>
              </a:rPr>
              <a:t>o</a:t>
            </a:r>
            <a:r>
              <a:rPr dirty="0" sz="2300" spc="-330">
                <a:latin typeface="Verdana"/>
                <a:cs typeface="Verdana"/>
              </a:rPr>
              <a:t>w</a:t>
            </a:r>
            <a:r>
              <a:rPr dirty="0" sz="2300" spc="-160">
                <a:latin typeface="Verdana"/>
                <a:cs typeface="Verdana"/>
              </a:rPr>
              <a:t>i</a:t>
            </a:r>
            <a:r>
              <a:rPr dirty="0" sz="2300" spc="-185">
                <a:latin typeface="Verdana"/>
                <a:cs typeface="Verdana"/>
              </a:rPr>
              <a:t>n</a:t>
            </a:r>
            <a:r>
              <a:rPr dirty="0" sz="2300" spc="-150">
                <a:latin typeface="Verdana"/>
                <a:cs typeface="Verdana"/>
              </a:rPr>
              <a:t>g</a:t>
            </a:r>
            <a:r>
              <a:rPr dirty="0" sz="2300" spc="-265">
                <a:latin typeface="Verdana"/>
                <a:cs typeface="Verdana"/>
              </a:rPr>
              <a:t> </a:t>
            </a:r>
            <a:r>
              <a:rPr dirty="0" sz="2300" spc="-180">
                <a:latin typeface="Verdana"/>
                <a:cs typeface="Verdana"/>
              </a:rPr>
              <a:t>t</a:t>
            </a:r>
            <a:r>
              <a:rPr dirty="0" sz="2300" spc="-175">
                <a:latin typeface="Verdana"/>
                <a:cs typeface="Verdana"/>
              </a:rPr>
              <a:t>h</a:t>
            </a:r>
            <a:r>
              <a:rPr dirty="0" sz="2300" spc="-140">
                <a:latin typeface="Verdana"/>
                <a:cs typeface="Verdana"/>
              </a:rPr>
              <a:t>e</a:t>
            </a:r>
            <a:r>
              <a:rPr dirty="0" sz="2300" spc="-420">
                <a:latin typeface="Verdana"/>
                <a:cs typeface="Verdana"/>
              </a:rPr>
              <a:t>m</a:t>
            </a:r>
            <a:r>
              <a:rPr dirty="0" sz="2300" spc="-265">
                <a:latin typeface="Verdana"/>
                <a:cs typeface="Verdana"/>
              </a:rPr>
              <a:t> </a:t>
            </a:r>
            <a:r>
              <a:rPr dirty="0" sz="2300" spc="-180">
                <a:latin typeface="Verdana"/>
                <a:cs typeface="Verdana"/>
              </a:rPr>
              <a:t>t</a:t>
            </a:r>
            <a:r>
              <a:rPr dirty="0" sz="2300" spc="-140">
                <a:latin typeface="Verdana"/>
                <a:cs typeface="Verdana"/>
              </a:rPr>
              <a:t>o</a:t>
            </a:r>
            <a:r>
              <a:rPr dirty="0" sz="2300" spc="-265">
                <a:latin typeface="Verdana"/>
                <a:cs typeface="Verdana"/>
              </a:rPr>
              <a:t> </a:t>
            </a:r>
            <a:r>
              <a:rPr dirty="0" sz="2300" spc="-245">
                <a:latin typeface="Verdana"/>
                <a:cs typeface="Verdana"/>
              </a:rPr>
              <a:t>a</a:t>
            </a:r>
            <a:r>
              <a:rPr dirty="0" sz="2300" spc="-125">
                <a:latin typeface="Verdana"/>
                <a:cs typeface="Verdana"/>
              </a:rPr>
              <a:t>pp</a:t>
            </a:r>
            <a:r>
              <a:rPr dirty="0" sz="2300" spc="-135">
                <a:latin typeface="Verdana"/>
                <a:cs typeface="Verdana"/>
              </a:rPr>
              <a:t>l</a:t>
            </a:r>
            <a:r>
              <a:rPr dirty="0" sz="2300" spc="-275">
                <a:latin typeface="Verdana"/>
                <a:cs typeface="Verdana"/>
              </a:rPr>
              <a:t>y</a:t>
            </a:r>
            <a:r>
              <a:rPr dirty="0" sz="2300" spc="-265">
                <a:latin typeface="Verdana"/>
                <a:cs typeface="Verdana"/>
              </a:rPr>
              <a:t> </a:t>
            </a:r>
            <a:r>
              <a:rPr dirty="0" sz="2300" spc="-180">
                <a:latin typeface="Verdana"/>
                <a:cs typeface="Verdana"/>
              </a:rPr>
              <a:t>t</a:t>
            </a:r>
            <a:r>
              <a:rPr dirty="0" sz="2300" spc="-245">
                <a:latin typeface="Verdana"/>
                <a:cs typeface="Verdana"/>
              </a:rPr>
              <a:t>a</a:t>
            </a:r>
            <a:r>
              <a:rPr dirty="0" sz="2300" spc="-250">
                <a:latin typeface="Verdana"/>
                <a:cs typeface="Verdana"/>
              </a:rPr>
              <a:t>r</a:t>
            </a:r>
            <a:r>
              <a:rPr dirty="0" sz="2300" spc="-155">
                <a:latin typeface="Verdana"/>
                <a:cs typeface="Verdana"/>
              </a:rPr>
              <a:t>g</a:t>
            </a:r>
            <a:r>
              <a:rPr dirty="0" sz="2300" spc="-140">
                <a:latin typeface="Verdana"/>
                <a:cs typeface="Verdana"/>
              </a:rPr>
              <a:t>e</a:t>
            </a:r>
            <a:r>
              <a:rPr dirty="0" sz="2300" spc="-180">
                <a:latin typeface="Verdana"/>
                <a:cs typeface="Verdana"/>
              </a:rPr>
              <a:t>t</a:t>
            </a:r>
            <a:r>
              <a:rPr dirty="0" sz="2300" spc="-140">
                <a:latin typeface="Verdana"/>
                <a:cs typeface="Verdana"/>
              </a:rPr>
              <a:t>e</a:t>
            </a:r>
            <a:r>
              <a:rPr dirty="0" sz="2300" spc="-110">
                <a:latin typeface="Verdana"/>
                <a:cs typeface="Verdana"/>
              </a:rPr>
              <a:t>d</a:t>
            </a:r>
            <a:r>
              <a:rPr dirty="0" sz="2300" spc="-265">
                <a:latin typeface="Verdana"/>
                <a:cs typeface="Verdana"/>
              </a:rPr>
              <a:t> </a:t>
            </a:r>
            <a:r>
              <a:rPr dirty="0" sz="2300" spc="-180">
                <a:latin typeface="Verdana"/>
                <a:cs typeface="Verdana"/>
              </a:rPr>
              <a:t>t</a:t>
            </a:r>
            <a:r>
              <a:rPr dirty="0" sz="2300" spc="-250">
                <a:latin typeface="Verdana"/>
                <a:cs typeface="Verdana"/>
              </a:rPr>
              <a:t>r</a:t>
            </a:r>
            <a:r>
              <a:rPr dirty="0" sz="2300" spc="-140">
                <a:latin typeface="Verdana"/>
                <a:cs typeface="Verdana"/>
              </a:rPr>
              <a:t>e</a:t>
            </a:r>
            <a:r>
              <a:rPr dirty="0" sz="2300" spc="-245">
                <a:latin typeface="Verdana"/>
                <a:cs typeface="Verdana"/>
              </a:rPr>
              <a:t>a</a:t>
            </a:r>
            <a:r>
              <a:rPr dirty="0" sz="2300" spc="-180">
                <a:latin typeface="Verdana"/>
                <a:cs typeface="Verdana"/>
              </a:rPr>
              <a:t>t</a:t>
            </a:r>
            <a:r>
              <a:rPr dirty="0" sz="2300" spc="-425">
                <a:latin typeface="Verdana"/>
                <a:cs typeface="Verdana"/>
              </a:rPr>
              <a:t>m</a:t>
            </a:r>
            <a:r>
              <a:rPr dirty="0" sz="2300" spc="-140">
                <a:latin typeface="Verdana"/>
                <a:cs typeface="Verdana"/>
              </a:rPr>
              <a:t>e</a:t>
            </a:r>
            <a:r>
              <a:rPr dirty="0" sz="2300" spc="-185">
                <a:latin typeface="Verdana"/>
                <a:cs typeface="Verdana"/>
              </a:rPr>
              <a:t>n</a:t>
            </a:r>
            <a:r>
              <a:rPr dirty="0" sz="2300" spc="-180">
                <a:latin typeface="Verdana"/>
                <a:cs typeface="Verdana"/>
              </a:rPr>
              <a:t>t</a:t>
            </a:r>
            <a:r>
              <a:rPr dirty="0" sz="2300" spc="-155">
                <a:latin typeface="Verdana"/>
                <a:cs typeface="Verdana"/>
              </a:rPr>
              <a:t>s  </a:t>
            </a:r>
            <a:r>
              <a:rPr dirty="0" sz="2300" spc="-145">
                <a:latin typeface="Verdana"/>
                <a:cs typeface="Verdana"/>
              </a:rPr>
              <a:t>o</a:t>
            </a:r>
            <a:r>
              <a:rPr dirty="0" sz="2300" spc="-185">
                <a:latin typeface="Verdana"/>
                <a:cs typeface="Verdana"/>
              </a:rPr>
              <a:t>n</a:t>
            </a:r>
            <a:r>
              <a:rPr dirty="0" sz="2300" spc="-135">
                <a:latin typeface="Verdana"/>
                <a:cs typeface="Verdana"/>
              </a:rPr>
              <a:t>l</a:t>
            </a:r>
            <a:r>
              <a:rPr dirty="0" sz="2300" spc="-275">
                <a:latin typeface="Verdana"/>
                <a:cs typeface="Verdana"/>
              </a:rPr>
              <a:t>y</a:t>
            </a:r>
            <a:r>
              <a:rPr dirty="0" sz="2300" spc="-265">
                <a:latin typeface="Verdana"/>
                <a:cs typeface="Verdana"/>
              </a:rPr>
              <a:t> </a:t>
            </a:r>
            <a:r>
              <a:rPr dirty="0" sz="2300" spc="-330">
                <a:latin typeface="Verdana"/>
                <a:cs typeface="Verdana"/>
              </a:rPr>
              <a:t>w</a:t>
            </a:r>
            <a:r>
              <a:rPr dirty="0" sz="2300" spc="-175">
                <a:latin typeface="Verdana"/>
                <a:cs typeface="Verdana"/>
              </a:rPr>
              <a:t>h</a:t>
            </a:r>
            <a:r>
              <a:rPr dirty="0" sz="2300" spc="-140">
                <a:latin typeface="Verdana"/>
                <a:cs typeface="Verdana"/>
              </a:rPr>
              <a:t>e</a:t>
            </a:r>
            <a:r>
              <a:rPr dirty="0" sz="2300" spc="-250">
                <a:latin typeface="Verdana"/>
                <a:cs typeface="Verdana"/>
              </a:rPr>
              <a:t>r</a:t>
            </a:r>
            <a:r>
              <a:rPr dirty="0" sz="2300" spc="-135">
                <a:latin typeface="Verdana"/>
                <a:cs typeface="Verdana"/>
              </a:rPr>
              <a:t>e</a:t>
            </a:r>
            <a:r>
              <a:rPr dirty="0" sz="2300" spc="-265">
                <a:latin typeface="Verdana"/>
                <a:cs typeface="Verdana"/>
              </a:rPr>
              <a:t> </a:t>
            </a:r>
            <a:r>
              <a:rPr dirty="0" sz="2300" spc="-180">
                <a:latin typeface="Verdana"/>
                <a:cs typeface="Verdana"/>
              </a:rPr>
              <a:t>t</a:t>
            </a:r>
            <a:r>
              <a:rPr dirty="0" sz="2300" spc="-175">
                <a:latin typeface="Verdana"/>
                <a:cs typeface="Verdana"/>
              </a:rPr>
              <a:t>h</a:t>
            </a:r>
            <a:r>
              <a:rPr dirty="0" sz="2300" spc="-140">
                <a:latin typeface="Verdana"/>
                <a:cs typeface="Verdana"/>
              </a:rPr>
              <a:t>e</a:t>
            </a:r>
            <a:r>
              <a:rPr dirty="0" sz="2300" spc="-275">
                <a:latin typeface="Verdana"/>
                <a:cs typeface="Verdana"/>
              </a:rPr>
              <a:t>y</a:t>
            </a:r>
            <a:r>
              <a:rPr dirty="0" sz="2300" spc="-265">
                <a:latin typeface="Verdana"/>
                <a:cs typeface="Verdana"/>
              </a:rPr>
              <a:t> </a:t>
            </a:r>
            <a:r>
              <a:rPr dirty="0" sz="2300" spc="-245">
                <a:latin typeface="Verdana"/>
                <a:cs typeface="Verdana"/>
              </a:rPr>
              <a:t>a</a:t>
            </a:r>
            <a:r>
              <a:rPr dirty="0" sz="2300" spc="-250">
                <a:latin typeface="Verdana"/>
                <a:cs typeface="Verdana"/>
              </a:rPr>
              <a:t>r</a:t>
            </a:r>
            <a:r>
              <a:rPr dirty="0" sz="2300" spc="-135">
                <a:latin typeface="Verdana"/>
                <a:cs typeface="Verdana"/>
              </a:rPr>
              <a:t>e</a:t>
            </a:r>
            <a:r>
              <a:rPr dirty="0" sz="2300" spc="-265">
                <a:latin typeface="Verdana"/>
                <a:cs typeface="Verdana"/>
              </a:rPr>
              <a:t> </a:t>
            </a:r>
            <a:r>
              <a:rPr dirty="0" sz="2300" spc="-185">
                <a:latin typeface="Verdana"/>
                <a:cs typeface="Verdana"/>
              </a:rPr>
              <a:t>n</a:t>
            </a:r>
            <a:r>
              <a:rPr dirty="0" sz="2300" spc="-140">
                <a:latin typeface="Verdana"/>
                <a:cs typeface="Verdana"/>
              </a:rPr>
              <a:t>ee</a:t>
            </a:r>
            <a:r>
              <a:rPr dirty="0" sz="2300" spc="-114">
                <a:latin typeface="Verdana"/>
                <a:cs typeface="Verdana"/>
              </a:rPr>
              <a:t>d</a:t>
            </a:r>
            <a:r>
              <a:rPr dirty="0" sz="2300" spc="-140">
                <a:latin typeface="Verdana"/>
                <a:cs typeface="Verdana"/>
              </a:rPr>
              <a:t>e</a:t>
            </a:r>
            <a:r>
              <a:rPr dirty="0" sz="2300" spc="-114">
                <a:latin typeface="Verdana"/>
                <a:cs typeface="Verdana"/>
              </a:rPr>
              <a:t>d</a:t>
            </a:r>
            <a:r>
              <a:rPr dirty="0" sz="2300" spc="-420">
                <a:latin typeface="Verdana"/>
                <a:cs typeface="Verdana"/>
              </a:rPr>
              <a:t>.</a:t>
            </a:r>
            <a:endParaRPr sz="23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0"/>
              </a:spcBef>
            </a:pPr>
            <a:endParaRPr sz="405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pc="185"/>
              <a:t>Disease</a:t>
            </a:r>
            <a:r>
              <a:rPr dirty="0" spc="65"/>
              <a:t> </a:t>
            </a:r>
            <a:r>
              <a:rPr dirty="0" spc="215"/>
              <a:t>monitoring</a:t>
            </a:r>
          </a:p>
          <a:p>
            <a:pPr marL="12700" marR="5080">
              <a:lnSpc>
                <a:spcPct val="125000"/>
              </a:lnSpc>
              <a:spcBef>
                <a:spcPts val="675"/>
              </a:spcBef>
            </a:pPr>
            <a:r>
              <a:rPr dirty="0" sz="2300" spc="-190">
                <a:latin typeface="Verdana"/>
                <a:cs typeface="Verdana"/>
              </a:rPr>
              <a:t>T</a:t>
            </a:r>
            <a:r>
              <a:rPr dirty="0" sz="2300" spc="-175">
                <a:latin typeface="Verdana"/>
                <a:cs typeface="Verdana"/>
              </a:rPr>
              <a:t>h</a:t>
            </a:r>
            <a:r>
              <a:rPr dirty="0" sz="2300" spc="-135">
                <a:latin typeface="Verdana"/>
                <a:cs typeface="Verdana"/>
              </a:rPr>
              <a:t>e</a:t>
            </a:r>
            <a:r>
              <a:rPr dirty="0" sz="2300" spc="-265">
                <a:latin typeface="Verdana"/>
                <a:cs typeface="Verdana"/>
              </a:rPr>
              <a:t> </a:t>
            </a:r>
            <a:r>
              <a:rPr dirty="0" sz="2300" spc="-185">
                <a:latin typeface="Verdana"/>
                <a:cs typeface="Verdana"/>
              </a:rPr>
              <a:t>A</a:t>
            </a:r>
            <a:r>
              <a:rPr dirty="0" sz="2300" spc="-400">
                <a:latin typeface="Verdana"/>
                <a:cs typeface="Verdana"/>
              </a:rPr>
              <a:t>I</a:t>
            </a:r>
            <a:r>
              <a:rPr dirty="0" sz="2300" spc="-265">
                <a:latin typeface="Verdana"/>
                <a:cs typeface="Verdana"/>
              </a:rPr>
              <a:t> </a:t>
            </a:r>
            <a:r>
              <a:rPr dirty="0" sz="2300" spc="-245">
                <a:latin typeface="Verdana"/>
                <a:cs typeface="Verdana"/>
              </a:rPr>
              <a:t>a</a:t>
            </a:r>
            <a:r>
              <a:rPr dirty="0" sz="2300" spc="-185">
                <a:latin typeface="Verdana"/>
                <a:cs typeface="Verdana"/>
              </a:rPr>
              <a:t>n</a:t>
            </a:r>
            <a:r>
              <a:rPr dirty="0" sz="2300" spc="-110">
                <a:latin typeface="Verdana"/>
                <a:cs typeface="Verdana"/>
              </a:rPr>
              <a:t>d</a:t>
            </a:r>
            <a:r>
              <a:rPr dirty="0" sz="2300" spc="-265">
                <a:latin typeface="Verdana"/>
                <a:cs typeface="Verdana"/>
              </a:rPr>
              <a:t> </a:t>
            </a:r>
            <a:r>
              <a:rPr dirty="0" sz="2300" spc="-35">
                <a:latin typeface="Verdana"/>
                <a:cs typeface="Verdana"/>
              </a:rPr>
              <a:t>M</a:t>
            </a:r>
            <a:r>
              <a:rPr dirty="0" sz="2300" spc="-110">
                <a:latin typeface="Verdana"/>
                <a:cs typeface="Verdana"/>
              </a:rPr>
              <a:t>L</a:t>
            </a:r>
            <a:r>
              <a:rPr dirty="0" sz="2300" spc="-155">
                <a:latin typeface="Verdana"/>
                <a:cs typeface="Verdana"/>
              </a:rPr>
              <a:t>-</a:t>
            </a:r>
            <a:r>
              <a:rPr dirty="0" sz="2300" spc="-114">
                <a:latin typeface="Verdana"/>
                <a:cs typeface="Verdana"/>
              </a:rPr>
              <a:t>b</a:t>
            </a:r>
            <a:r>
              <a:rPr dirty="0" sz="2300" spc="-245">
                <a:latin typeface="Verdana"/>
                <a:cs typeface="Verdana"/>
              </a:rPr>
              <a:t>a</a:t>
            </a:r>
            <a:r>
              <a:rPr dirty="0" sz="2300" spc="-204">
                <a:latin typeface="Verdana"/>
                <a:cs typeface="Verdana"/>
              </a:rPr>
              <a:t>s</a:t>
            </a:r>
            <a:r>
              <a:rPr dirty="0" sz="2300" spc="-140">
                <a:latin typeface="Verdana"/>
                <a:cs typeface="Verdana"/>
              </a:rPr>
              <a:t>e</a:t>
            </a:r>
            <a:r>
              <a:rPr dirty="0" sz="2300" spc="-110">
                <a:latin typeface="Verdana"/>
                <a:cs typeface="Verdana"/>
              </a:rPr>
              <a:t>d</a:t>
            </a:r>
            <a:r>
              <a:rPr dirty="0" sz="2300" spc="-265">
                <a:latin typeface="Verdana"/>
                <a:cs typeface="Verdana"/>
              </a:rPr>
              <a:t> </a:t>
            </a:r>
            <a:r>
              <a:rPr dirty="0" sz="2300" spc="-204">
                <a:latin typeface="Verdana"/>
                <a:cs typeface="Verdana"/>
              </a:rPr>
              <a:t>s</a:t>
            </a:r>
            <a:r>
              <a:rPr dirty="0" sz="2300" spc="-280">
                <a:latin typeface="Verdana"/>
                <a:cs typeface="Verdana"/>
              </a:rPr>
              <a:t>y</a:t>
            </a:r>
            <a:r>
              <a:rPr dirty="0" sz="2300" spc="-204">
                <a:latin typeface="Verdana"/>
                <a:cs typeface="Verdana"/>
              </a:rPr>
              <a:t>s</a:t>
            </a:r>
            <a:r>
              <a:rPr dirty="0" sz="2300" spc="-180">
                <a:latin typeface="Verdana"/>
                <a:cs typeface="Verdana"/>
              </a:rPr>
              <a:t>t</a:t>
            </a:r>
            <a:r>
              <a:rPr dirty="0" sz="2300" spc="-140">
                <a:latin typeface="Verdana"/>
                <a:cs typeface="Verdana"/>
              </a:rPr>
              <a:t>e</a:t>
            </a:r>
            <a:r>
              <a:rPr dirty="0" sz="2300" spc="-420">
                <a:latin typeface="Verdana"/>
                <a:cs typeface="Verdana"/>
              </a:rPr>
              <a:t>m</a:t>
            </a:r>
            <a:r>
              <a:rPr dirty="0" sz="2300" spc="-265">
                <a:latin typeface="Verdana"/>
                <a:cs typeface="Verdana"/>
              </a:rPr>
              <a:t> </a:t>
            </a:r>
            <a:r>
              <a:rPr dirty="0" sz="2300" spc="5">
                <a:latin typeface="Verdana"/>
                <a:cs typeface="Verdana"/>
              </a:rPr>
              <a:t>c</a:t>
            </a:r>
            <a:r>
              <a:rPr dirty="0" sz="2300" spc="-245">
                <a:latin typeface="Verdana"/>
                <a:cs typeface="Verdana"/>
              </a:rPr>
              <a:t>a</a:t>
            </a:r>
            <a:r>
              <a:rPr dirty="0" sz="2300" spc="-180">
                <a:latin typeface="Verdana"/>
                <a:cs typeface="Verdana"/>
              </a:rPr>
              <a:t>n</a:t>
            </a:r>
            <a:r>
              <a:rPr dirty="0" sz="2300" spc="-265">
                <a:latin typeface="Verdana"/>
                <a:cs typeface="Verdana"/>
              </a:rPr>
              <a:t> </a:t>
            </a:r>
            <a:r>
              <a:rPr dirty="0" sz="2300" spc="-114">
                <a:latin typeface="Verdana"/>
                <a:cs typeface="Verdana"/>
              </a:rPr>
              <a:t>b</a:t>
            </a:r>
            <a:r>
              <a:rPr dirty="0" sz="2300" spc="-135">
                <a:latin typeface="Verdana"/>
                <a:cs typeface="Verdana"/>
              </a:rPr>
              <a:t>e</a:t>
            </a:r>
            <a:r>
              <a:rPr dirty="0" sz="2300" spc="-265">
                <a:latin typeface="Verdana"/>
                <a:cs typeface="Verdana"/>
              </a:rPr>
              <a:t> </a:t>
            </a:r>
            <a:r>
              <a:rPr dirty="0" sz="2300" spc="-185">
                <a:latin typeface="Verdana"/>
                <a:cs typeface="Verdana"/>
              </a:rPr>
              <a:t>u</a:t>
            </a:r>
            <a:r>
              <a:rPr dirty="0" sz="2300" spc="-204">
                <a:latin typeface="Verdana"/>
                <a:cs typeface="Verdana"/>
              </a:rPr>
              <a:t>s</a:t>
            </a:r>
            <a:r>
              <a:rPr dirty="0" sz="2300" spc="-140">
                <a:latin typeface="Verdana"/>
                <a:cs typeface="Verdana"/>
              </a:rPr>
              <a:t>e</a:t>
            </a:r>
            <a:r>
              <a:rPr dirty="0" sz="2300" spc="-110">
                <a:latin typeface="Verdana"/>
                <a:cs typeface="Verdana"/>
              </a:rPr>
              <a:t>d</a:t>
            </a:r>
            <a:r>
              <a:rPr dirty="0" sz="2300" spc="-265">
                <a:latin typeface="Verdana"/>
                <a:cs typeface="Verdana"/>
              </a:rPr>
              <a:t> </a:t>
            </a:r>
            <a:r>
              <a:rPr dirty="0" sz="2300" spc="-180">
                <a:latin typeface="Verdana"/>
                <a:cs typeface="Verdana"/>
              </a:rPr>
              <a:t>t</a:t>
            </a:r>
            <a:r>
              <a:rPr dirty="0" sz="2300" spc="-100">
                <a:latin typeface="Verdana"/>
                <a:cs typeface="Verdana"/>
              </a:rPr>
              <a:t>o  </a:t>
            </a:r>
            <a:r>
              <a:rPr dirty="0" sz="2300" spc="-165">
                <a:latin typeface="Verdana"/>
                <a:cs typeface="Verdana"/>
              </a:rPr>
              <a:t>continuously </a:t>
            </a:r>
            <a:r>
              <a:rPr dirty="0" sz="2300" spc="-210">
                <a:latin typeface="Verdana"/>
                <a:cs typeface="Verdana"/>
              </a:rPr>
              <a:t>monitor </a:t>
            </a:r>
            <a:r>
              <a:rPr dirty="0" sz="2300" spc="-145">
                <a:latin typeface="Verdana"/>
                <a:cs typeface="Verdana"/>
              </a:rPr>
              <a:t>crops </a:t>
            </a:r>
            <a:r>
              <a:rPr dirty="0" sz="2300" spc="-180">
                <a:latin typeface="Verdana"/>
                <a:cs typeface="Verdana"/>
              </a:rPr>
              <a:t>and </a:t>
            </a:r>
            <a:r>
              <a:rPr dirty="0" sz="2300" spc="-125">
                <a:latin typeface="Verdana"/>
                <a:cs typeface="Verdana"/>
              </a:rPr>
              <a:t>detect </a:t>
            </a:r>
            <a:r>
              <a:rPr dirty="0" sz="2300" spc="-210">
                <a:latin typeface="Verdana"/>
                <a:cs typeface="Verdana"/>
              </a:rPr>
              <a:t>early </a:t>
            </a:r>
            <a:r>
              <a:rPr dirty="0" sz="2300" spc="-180">
                <a:latin typeface="Verdana"/>
                <a:cs typeface="Verdana"/>
              </a:rPr>
              <a:t>signs </a:t>
            </a:r>
            <a:r>
              <a:rPr dirty="0" sz="2300" spc="-140">
                <a:latin typeface="Verdana"/>
                <a:cs typeface="Verdana"/>
              </a:rPr>
              <a:t>of </a:t>
            </a:r>
            <a:r>
              <a:rPr dirty="0" sz="2300" spc="-795">
                <a:latin typeface="Verdana"/>
                <a:cs typeface="Verdana"/>
              </a:rPr>
              <a:t> </a:t>
            </a:r>
            <a:r>
              <a:rPr dirty="0" sz="2300" spc="-114">
                <a:latin typeface="Verdana"/>
                <a:cs typeface="Verdana"/>
              </a:rPr>
              <a:t>d</a:t>
            </a:r>
            <a:r>
              <a:rPr dirty="0" sz="2300" spc="-160">
                <a:latin typeface="Verdana"/>
                <a:cs typeface="Verdana"/>
              </a:rPr>
              <a:t>i</a:t>
            </a:r>
            <a:r>
              <a:rPr dirty="0" sz="2300" spc="-204">
                <a:latin typeface="Verdana"/>
                <a:cs typeface="Verdana"/>
              </a:rPr>
              <a:t>s</a:t>
            </a:r>
            <a:r>
              <a:rPr dirty="0" sz="2300" spc="-140">
                <a:latin typeface="Verdana"/>
                <a:cs typeface="Verdana"/>
              </a:rPr>
              <a:t>e</a:t>
            </a:r>
            <a:r>
              <a:rPr dirty="0" sz="2300" spc="-245">
                <a:latin typeface="Verdana"/>
                <a:cs typeface="Verdana"/>
              </a:rPr>
              <a:t>a</a:t>
            </a:r>
            <a:r>
              <a:rPr dirty="0" sz="2300" spc="-204">
                <a:latin typeface="Verdana"/>
                <a:cs typeface="Verdana"/>
              </a:rPr>
              <a:t>s</a:t>
            </a:r>
            <a:r>
              <a:rPr dirty="0" sz="2300" spc="-140">
                <a:latin typeface="Verdana"/>
                <a:cs typeface="Verdana"/>
              </a:rPr>
              <a:t>e</a:t>
            </a:r>
            <a:r>
              <a:rPr dirty="0" sz="2300" spc="-204">
                <a:latin typeface="Verdana"/>
                <a:cs typeface="Verdana"/>
              </a:rPr>
              <a:t>s</a:t>
            </a:r>
            <a:r>
              <a:rPr dirty="0" sz="2300" spc="-420">
                <a:latin typeface="Verdana"/>
                <a:cs typeface="Verdana"/>
              </a:rPr>
              <a:t>,</a:t>
            </a:r>
            <a:r>
              <a:rPr dirty="0" sz="2300" spc="-265">
                <a:latin typeface="Verdana"/>
                <a:cs typeface="Verdana"/>
              </a:rPr>
              <a:t> </a:t>
            </a:r>
            <a:r>
              <a:rPr dirty="0" sz="2300" spc="-245">
                <a:latin typeface="Verdana"/>
                <a:cs typeface="Verdana"/>
              </a:rPr>
              <a:t>a</a:t>
            </a:r>
            <a:r>
              <a:rPr dirty="0" sz="2300" spc="-135">
                <a:latin typeface="Verdana"/>
                <a:cs typeface="Verdana"/>
              </a:rPr>
              <a:t>ll</a:t>
            </a:r>
            <a:r>
              <a:rPr dirty="0" sz="2300" spc="-145">
                <a:latin typeface="Verdana"/>
                <a:cs typeface="Verdana"/>
              </a:rPr>
              <a:t>o</a:t>
            </a:r>
            <a:r>
              <a:rPr dirty="0" sz="2300" spc="-330">
                <a:latin typeface="Verdana"/>
                <a:cs typeface="Verdana"/>
              </a:rPr>
              <a:t>w</a:t>
            </a:r>
            <a:r>
              <a:rPr dirty="0" sz="2300" spc="-160">
                <a:latin typeface="Verdana"/>
                <a:cs typeface="Verdana"/>
              </a:rPr>
              <a:t>i</a:t>
            </a:r>
            <a:r>
              <a:rPr dirty="0" sz="2300" spc="-185">
                <a:latin typeface="Verdana"/>
                <a:cs typeface="Verdana"/>
              </a:rPr>
              <a:t>n</a:t>
            </a:r>
            <a:r>
              <a:rPr dirty="0" sz="2300" spc="-150">
                <a:latin typeface="Verdana"/>
                <a:cs typeface="Verdana"/>
              </a:rPr>
              <a:t>g</a:t>
            </a:r>
            <a:r>
              <a:rPr dirty="0" sz="2300" spc="-265">
                <a:latin typeface="Verdana"/>
                <a:cs typeface="Verdana"/>
              </a:rPr>
              <a:t> </a:t>
            </a:r>
            <a:r>
              <a:rPr dirty="0" sz="2300" spc="-140">
                <a:latin typeface="Verdana"/>
                <a:cs typeface="Verdana"/>
              </a:rPr>
              <a:t>f</a:t>
            </a:r>
            <a:r>
              <a:rPr dirty="0" sz="2300" spc="-245">
                <a:latin typeface="Verdana"/>
                <a:cs typeface="Verdana"/>
              </a:rPr>
              <a:t>a</a:t>
            </a:r>
            <a:r>
              <a:rPr dirty="0" sz="2300" spc="-250">
                <a:latin typeface="Verdana"/>
                <a:cs typeface="Verdana"/>
              </a:rPr>
              <a:t>r</a:t>
            </a:r>
            <a:r>
              <a:rPr dirty="0" sz="2300" spc="-425">
                <a:latin typeface="Verdana"/>
                <a:cs typeface="Verdana"/>
              </a:rPr>
              <a:t>m</a:t>
            </a:r>
            <a:r>
              <a:rPr dirty="0" sz="2300" spc="-140">
                <a:latin typeface="Verdana"/>
                <a:cs typeface="Verdana"/>
              </a:rPr>
              <a:t>e</a:t>
            </a:r>
            <a:r>
              <a:rPr dirty="0" sz="2300" spc="-250">
                <a:latin typeface="Verdana"/>
                <a:cs typeface="Verdana"/>
              </a:rPr>
              <a:t>r</a:t>
            </a:r>
            <a:r>
              <a:rPr dirty="0" sz="2300" spc="-200">
                <a:latin typeface="Verdana"/>
                <a:cs typeface="Verdana"/>
              </a:rPr>
              <a:t>s</a:t>
            </a:r>
            <a:r>
              <a:rPr dirty="0" sz="2300" spc="-265">
                <a:latin typeface="Verdana"/>
                <a:cs typeface="Verdana"/>
              </a:rPr>
              <a:t> </a:t>
            </a:r>
            <a:r>
              <a:rPr dirty="0" sz="2300" spc="-180">
                <a:latin typeface="Verdana"/>
                <a:cs typeface="Verdana"/>
              </a:rPr>
              <a:t>t</a:t>
            </a:r>
            <a:r>
              <a:rPr dirty="0" sz="2300" spc="-140">
                <a:latin typeface="Verdana"/>
                <a:cs typeface="Verdana"/>
              </a:rPr>
              <a:t>o</a:t>
            </a:r>
            <a:r>
              <a:rPr dirty="0" sz="2300" spc="-265">
                <a:latin typeface="Verdana"/>
                <a:cs typeface="Verdana"/>
              </a:rPr>
              <a:t> </a:t>
            </a:r>
            <a:r>
              <a:rPr dirty="0" sz="2300" spc="-180">
                <a:latin typeface="Verdana"/>
                <a:cs typeface="Verdana"/>
              </a:rPr>
              <a:t>t</a:t>
            </a:r>
            <a:r>
              <a:rPr dirty="0" sz="2300" spc="-245">
                <a:latin typeface="Verdana"/>
                <a:cs typeface="Verdana"/>
              </a:rPr>
              <a:t>a</a:t>
            </a:r>
            <a:r>
              <a:rPr dirty="0" sz="2300" spc="-320">
                <a:latin typeface="Verdana"/>
                <a:cs typeface="Verdana"/>
              </a:rPr>
              <a:t>k</a:t>
            </a:r>
            <a:r>
              <a:rPr dirty="0" sz="2300" spc="-135">
                <a:latin typeface="Verdana"/>
                <a:cs typeface="Verdana"/>
              </a:rPr>
              <a:t>e</a:t>
            </a:r>
            <a:r>
              <a:rPr dirty="0" sz="2300" spc="-265">
                <a:latin typeface="Verdana"/>
                <a:cs typeface="Verdana"/>
              </a:rPr>
              <a:t> </a:t>
            </a:r>
            <a:r>
              <a:rPr dirty="0" sz="2300" spc="-125">
                <a:latin typeface="Verdana"/>
                <a:cs typeface="Verdana"/>
              </a:rPr>
              <a:t>p</a:t>
            </a:r>
            <a:r>
              <a:rPr dirty="0" sz="2300" spc="-250">
                <a:latin typeface="Verdana"/>
                <a:cs typeface="Verdana"/>
              </a:rPr>
              <a:t>r</a:t>
            </a:r>
            <a:r>
              <a:rPr dirty="0" sz="2300" spc="-145">
                <a:latin typeface="Verdana"/>
                <a:cs typeface="Verdana"/>
              </a:rPr>
              <a:t>o</a:t>
            </a:r>
            <a:r>
              <a:rPr dirty="0" sz="2300" spc="-245">
                <a:latin typeface="Verdana"/>
                <a:cs typeface="Verdana"/>
              </a:rPr>
              <a:t>a</a:t>
            </a:r>
            <a:r>
              <a:rPr dirty="0" sz="2300" spc="5">
                <a:latin typeface="Verdana"/>
                <a:cs typeface="Verdana"/>
              </a:rPr>
              <a:t>c</a:t>
            </a:r>
            <a:r>
              <a:rPr dirty="0" sz="2300" spc="-180">
                <a:latin typeface="Verdana"/>
                <a:cs typeface="Verdana"/>
              </a:rPr>
              <a:t>t</a:t>
            </a:r>
            <a:r>
              <a:rPr dirty="0" sz="2300" spc="-160">
                <a:latin typeface="Verdana"/>
                <a:cs typeface="Verdana"/>
              </a:rPr>
              <a:t>i</a:t>
            </a:r>
            <a:r>
              <a:rPr dirty="0" sz="2300" spc="-270">
                <a:latin typeface="Verdana"/>
                <a:cs typeface="Verdana"/>
              </a:rPr>
              <a:t>v</a:t>
            </a:r>
            <a:r>
              <a:rPr dirty="0" sz="2300" spc="-135">
                <a:latin typeface="Verdana"/>
                <a:cs typeface="Verdana"/>
              </a:rPr>
              <a:t>e</a:t>
            </a:r>
            <a:r>
              <a:rPr dirty="0" sz="2300" spc="-265">
                <a:latin typeface="Verdana"/>
                <a:cs typeface="Verdana"/>
              </a:rPr>
              <a:t> </a:t>
            </a:r>
            <a:r>
              <a:rPr dirty="0" sz="2300" spc="-425">
                <a:latin typeface="Verdana"/>
                <a:cs typeface="Verdana"/>
              </a:rPr>
              <a:t>m</a:t>
            </a:r>
            <a:r>
              <a:rPr dirty="0" sz="2300" spc="-140">
                <a:latin typeface="Verdana"/>
                <a:cs typeface="Verdana"/>
              </a:rPr>
              <a:t>e</a:t>
            </a:r>
            <a:r>
              <a:rPr dirty="0" sz="2300" spc="-245">
                <a:latin typeface="Verdana"/>
                <a:cs typeface="Verdana"/>
              </a:rPr>
              <a:t>a</a:t>
            </a:r>
            <a:r>
              <a:rPr dirty="0" sz="2300" spc="-204">
                <a:latin typeface="Verdana"/>
                <a:cs typeface="Verdana"/>
              </a:rPr>
              <a:t>s</a:t>
            </a:r>
            <a:r>
              <a:rPr dirty="0" sz="2300" spc="-185">
                <a:latin typeface="Verdana"/>
                <a:cs typeface="Verdana"/>
              </a:rPr>
              <a:t>u</a:t>
            </a:r>
            <a:r>
              <a:rPr dirty="0" sz="2300" spc="-250">
                <a:latin typeface="Verdana"/>
                <a:cs typeface="Verdana"/>
              </a:rPr>
              <a:t>r</a:t>
            </a:r>
            <a:r>
              <a:rPr dirty="0" sz="2300" spc="-140">
                <a:latin typeface="Verdana"/>
                <a:cs typeface="Verdana"/>
              </a:rPr>
              <a:t>e</a:t>
            </a:r>
            <a:r>
              <a:rPr dirty="0" sz="2300" spc="-155">
                <a:latin typeface="Verdana"/>
                <a:cs typeface="Verdana"/>
              </a:rPr>
              <a:t>s  </a:t>
            </a:r>
            <a:r>
              <a:rPr dirty="0" sz="2300" spc="-180">
                <a:latin typeface="Verdana"/>
                <a:cs typeface="Verdana"/>
              </a:rPr>
              <a:t>t</a:t>
            </a:r>
            <a:r>
              <a:rPr dirty="0" sz="2300" spc="-140">
                <a:latin typeface="Verdana"/>
                <a:cs typeface="Verdana"/>
              </a:rPr>
              <a:t>o</a:t>
            </a:r>
            <a:r>
              <a:rPr dirty="0" sz="2300" spc="-265">
                <a:latin typeface="Verdana"/>
                <a:cs typeface="Verdana"/>
              </a:rPr>
              <a:t> </a:t>
            </a:r>
            <a:r>
              <a:rPr dirty="0" sz="2300" spc="-125">
                <a:latin typeface="Verdana"/>
                <a:cs typeface="Verdana"/>
              </a:rPr>
              <a:t>p</a:t>
            </a:r>
            <a:r>
              <a:rPr dirty="0" sz="2300" spc="-250">
                <a:latin typeface="Verdana"/>
                <a:cs typeface="Verdana"/>
              </a:rPr>
              <a:t>r</a:t>
            </a:r>
            <a:r>
              <a:rPr dirty="0" sz="2300" spc="-140">
                <a:latin typeface="Verdana"/>
                <a:cs typeface="Verdana"/>
              </a:rPr>
              <a:t>e</a:t>
            </a:r>
            <a:r>
              <a:rPr dirty="0" sz="2300" spc="-270">
                <a:latin typeface="Verdana"/>
                <a:cs typeface="Verdana"/>
              </a:rPr>
              <a:t>v</a:t>
            </a:r>
            <a:r>
              <a:rPr dirty="0" sz="2300" spc="-140">
                <a:latin typeface="Verdana"/>
                <a:cs typeface="Verdana"/>
              </a:rPr>
              <a:t>e</a:t>
            </a:r>
            <a:r>
              <a:rPr dirty="0" sz="2300" spc="-185">
                <a:latin typeface="Verdana"/>
                <a:cs typeface="Verdana"/>
              </a:rPr>
              <a:t>n</a:t>
            </a:r>
            <a:r>
              <a:rPr dirty="0" sz="2300" spc="-175">
                <a:latin typeface="Verdana"/>
                <a:cs typeface="Verdana"/>
              </a:rPr>
              <a:t>t</a:t>
            </a:r>
            <a:r>
              <a:rPr dirty="0" sz="2300" spc="-265">
                <a:latin typeface="Verdana"/>
                <a:cs typeface="Verdana"/>
              </a:rPr>
              <a:t> </a:t>
            </a:r>
            <a:r>
              <a:rPr dirty="0" sz="2300" spc="-145">
                <a:latin typeface="Verdana"/>
                <a:cs typeface="Verdana"/>
              </a:rPr>
              <a:t>o</a:t>
            </a:r>
            <a:r>
              <a:rPr dirty="0" sz="2300" spc="-245">
                <a:latin typeface="Verdana"/>
                <a:cs typeface="Verdana"/>
              </a:rPr>
              <a:t>r</a:t>
            </a:r>
            <a:r>
              <a:rPr dirty="0" sz="2300" spc="-265">
                <a:latin typeface="Verdana"/>
                <a:cs typeface="Verdana"/>
              </a:rPr>
              <a:t> </a:t>
            </a:r>
            <a:r>
              <a:rPr dirty="0" sz="2300" spc="-425">
                <a:latin typeface="Verdana"/>
                <a:cs typeface="Verdana"/>
              </a:rPr>
              <a:t>m</a:t>
            </a:r>
            <a:r>
              <a:rPr dirty="0" sz="2300" spc="-245">
                <a:latin typeface="Verdana"/>
                <a:cs typeface="Verdana"/>
              </a:rPr>
              <a:t>a</a:t>
            </a:r>
            <a:r>
              <a:rPr dirty="0" sz="2300" spc="-185">
                <a:latin typeface="Verdana"/>
                <a:cs typeface="Verdana"/>
              </a:rPr>
              <a:t>n</a:t>
            </a:r>
            <a:r>
              <a:rPr dirty="0" sz="2300" spc="-245">
                <a:latin typeface="Verdana"/>
                <a:cs typeface="Verdana"/>
              </a:rPr>
              <a:t>a</a:t>
            </a:r>
            <a:r>
              <a:rPr dirty="0" sz="2300" spc="-155">
                <a:latin typeface="Verdana"/>
                <a:cs typeface="Verdana"/>
              </a:rPr>
              <a:t>g</a:t>
            </a:r>
            <a:r>
              <a:rPr dirty="0" sz="2300" spc="-135">
                <a:latin typeface="Verdana"/>
                <a:cs typeface="Verdana"/>
              </a:rPr>
              <a:t>e</a:t>
            </a:r>
            <a:r>
              <a:rPr dirty="0" sz="2300" spc="-265">
                <a:latin typeface="Verdana"/>
                <a:cs typeface="Verdana"/>
              </a:rPr>
              <a:t> </a:t>
            </a:r>
            <a:r>
              <a:rPr dirty="0" sz="2300" spc="-114">
                <a:latin typeface="Verdana"/>
                <a:cs typeface="Verdana"/>
              </a:rPr>
              <a:t>d</a:t>
            </a:r>
            <a:r>
              <a:rPr dirty="0" sz="2300" spc="-160">
                <a:latin typeface="Verdana"/>
                <a:cs typeface="Verdana"/>
              </a:rPr>
              <a:t>i</a:t>
            </a:r>
            <a:r>
              <a:rPr dirty="0" sz="2300" spc="-204">
                <a:latin typeface="Verdana"/>
                <a:cs typeface="Verdana"/>
              </a:rPr>
              <a:t>s</a:t>
            </a:r>
            <a:r>
              <a:rPr dirty="0" sz="2300" spc="-140">
                <a:latin typeface="Verdana"/>
                <a:cs typeface="Verdana"/>
              </a:rPr>
              <a:t>e</a:t>
            </a:r>
            <a:r>
              <a:rPr dirty="0" sz="2300" spc="-245">
                <a:latin typeface="Verdana"/>
                <a:cs typeface="Verdana"/>
              </a:rPr>
              <a:t>a</a:t>
            </a:r>
            <a:r>
              <a:rPr dirty="0" sz="2300" spc="-204">
                <a:latin typeface="Verdana"/>
                <a:cs typeface="Verdana"/>
              </a:rPr>
              <a:t>s</a:t>
            </a:r>
            <a:r>
              <a:rPr dirty="0" sz="2300" spc="-140">
                <a:latin typeface="Verdana"/>
                <a:cs typeface="Verdana"/>
              </a:rPr>
              <a:t>e</a:t>
            </a:r>
            <a:r>
              <a:rPr dirty="0" sz="2300" spc="-200">
                <a:latin typeface="Verdana"/>
                <a:cs typeface="Verdana"/>
              </a:rPr>
              <a:t>s</a:t>
            </a:r>
            <a:r>
              <a:rPr dirty="0" sz="2300" spc="-265">
                <a:latin typeface="Verdana"/>
                <a:cs typeface="Verdana"/>
              </a:rPr>
              <a:t> </a:t>
            </a:r>
            <a:r>
              <a:rPr dirty="0" sz="2300" spc="-114">
                <a:latin typeface="Verdana"/>
                <a:cs typeface="Verdana"/>
              </a:rPr>
              <a:t>b</a:t>
            </a:r>
            <a:r>
              <a:rPr dirty="0" sz="2300" spc="-140">
                <a:latin typeface="Verdana"/>
                <a:cs typeface="Verdana"/>
              </a:rPr>
              <a:t>e</a:t>
            </a:r>
            <a:r>
              <a:rPr dirty="0" sz="2300" spc="-140">
                <a:latin typeface="Verdana"/>
                <a:cs typeface="Verdana"/>
              </a:rPr>
              <a:t>f</a:t>
            </a:r>
            <a:r>
              <a:rPr dirty="0" sz="2300" spc="-145">
                <a:latin typeface="Verdana"/>
                <a:cs typeface="Verdana"/>
              </a:rPr>
              <a:t>o</a:t>
            </a:r>
            <a:r>
              <a:rPr dirty="0" sz="2300" spc="-250">
                <a:latin typeface="Verdana"/>
                <a:cs typeface="Verdana"/>
              </a:rPr>
              <a:t>r</a:t>
            </a:r>
            <a:r>
              <a:rPr dirty="0" sz="2300" spc="-135">
                <a:latin typeface="Verdana"/>
                <a:cs typeface="Verdana"/>
              </a:rPr>
              <a:t>e</a:t>
            </a:r>
            <a:r>
              <a:rPr dirty="0" sz="2300" spc="-265">
                <a:latin typeface="Verdana"/>
                <a:cs typeface="Verdana"/>
              </a:rPr>
              <a:t> </a:t>
            </a:r>
            <a:r>
              <a:rPr dirty="0" sz="2300" spc="-180">
                <a:latin typeface="Verdana"/>
                <a:cs typeface="Verdana"/>
              </a:rPr>
              <a:t>t</a:t>
            </a:r>
            <a:r>
              <a:rPr dirty="0" sz="2300" spc="-175">
                <a:latin typeface="Verdana"/>
                <a:cs typeface="Verdana"/>
              </a:rPr>
              <a:t>h</a:t>
            </a:r>
            <a:r>
              <a:rPr dirty="0" sz="2300" spc="-140">
                <a:latin typeface="Verdana"/>
                <a:cs typeface="Verdana"/>
              </a:rPr>
              <a:t>e</a:t>
            </a:r>
            <a:r>
              <a:rPr dirty="0" sz="2300" spc="-275">
                <a:latin typeface="Verdana"/>
                <a:cs typeface="Verdana"/>
              </a:rPr>
              <a:t>y</a:t>
            </a:r>
            <a:r>
              <a:rPr dirty="0" sz="2300" spc="-265">
                <a:latin typeface="Verdana"/>
                <a:cs typeface="Verdana"/>
              </a:rPr>
              <a:t> </a:t>
            </a:r>
            <a:r>
              <a:rPr dirty="0" sz="2300" spc="-114">
                <a:latin typeface="Verdana"/>
                <a:cs typeface="Verdana"/>
              </a:rPr>
              <a:t>b</a:t>
            </a:r>
            <a:r>
              <a:rPr dirty="0" sz="2300" spc="-140">
                <a:latin typeface="Verdana"/>
                <a:cs typeface="Verdana"/>
              </a:rPr>
              <a:t>e</a:t>
            </a:r>
            <a:r>
              <a:rPr dirty="0" sz="2300" spc="5">
                <a:latin typeface="Verdana"/>
                <a:cs typeface="Verdana"/>
              </a:rPr>
              <a:t>c</a:t>
            </a:r>
            <a:r>
              <a:rPr dirty="0" sz="2300" spc="-145">
                <a:latin typeface="Verdana"/>
                <a:cs typeface="Verdana"/>
              </a:rPr>
              <a:t>o</a:t>
            </a:r>
            <a:r>
              <a:rPr dirty="0" sz="2300" spc="-425">
                <a:latin typeface="Verdana"/>
                <a:cs typeface="Verdana"/>
              </a:rPr>
              <a:t>m</a:t>
            </a:r>
            <a:r>
              <a:rPr dirty="0" sz="2300" spc="-100">
                <a:latin typeface="Verdana"/>
                <a:cs typeface="Verdana"/>
              </a:rPr>
              <a:t>e  </a:t>
            </a:r>
            <a:r>
              <a:rPr dirty="0" sz="2300" spc="-204">
                <a:latin typeface="Verdana"/>
                <a:cs typeface="Verdana"/>
              </a:rPr>
              <a:t>widespread.</a:t>
            </a:r>
            <a:endParaRPr sz="2300">
              <a:latin typeface="Verdana"/>
              <a:cs typeface="Verdana"/>
            </a:endParaRPr>
          </a:p>
        </p:txBody>
      </p:sp>
      <p:grpSp>
        <p:nvGrpSpPr>
          <p:cNvPr id="6" name="object 6"/>
          <p:cNvGrpSpPr/>
          <p:nvPr/>
        </p:nvGrpSpPr>
        <p:grpSpPr>
          <a:xfrm>
            <a:off x="9337630" y="6551498"/>
            <a:ext cx="629285" cy="637540"/>
            <a:chOff x="9337630" y="6551498"/>
            <a:chExt cx="629285" cy="637540"/>
          </a:xfrm>
        </p:grpSpPr>
        <p:sp>
          <p:nvSpPr>
            <p:cNvPr id="7" name="object 7"/>
            <p:cNvSpPr/>
            <p:nvPr/>
          </p:nvSpPr>
          <p:spPr>
            <a:xfrm>
              <a:off x="9499524" y="6952139"/>
              <a:ext cx="309880" cy="182880"/>
            </a:xfrm>
            <a:custGeom>
              <a:avLst/>
              <a:gdLst/>
              <a:ahLst/>
              <a:cxnLst/>
              <a:rect l="l" t="t" r="r" b="b"/>
              <a:pathLst>
                <a:path w="309879" h="182879">
                  <a:moveTo>
                    <a:pt x="301916" y="182842"/>
                  </a:moveTo>
                  <a:lnTo>
                    <a:pt x="16948" y="182842"/>
                  </a:lnTo>
                  <a:lnTo>
                    <a:pt x="7587" y="182842"/>
                  </a:lnTo>
                  <a:lnTo>
                    <a:pt x="0" y="175348"/>
                  </a:lnTo>
                  <a:lnTo>
                    <a:pt x="0" y="7493"/>
                  </a:lnTo>
                  <a:lnTo>
                    <a:pt x="7587" y="0"/>
                  </a:lnTo>
                  <a:lnTo>
                    <a:pt x="301916" y="0"/>
                  </a:lnTo>
                  <a:lnTo>
                    <a:pt x="309503" y="7493"/>
                  </a:lnTo>
                  <a:lnTo>
                    <a:pt x="309503" y="175348"/>
                  </a:lnTo>
                  <a:lnTo>
                    <a:pt x="301916" y="182842"/>
                  </a:lnTo>
                  <a:close/>
                </a:path>
              </a:pathLst>
            </a:custGeom>
            <a:solidFill>
              <a:srgbClr val="4E664E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8" name="object 8"/>
            <p:cNvSpPr/>
            <p:nvPr/>
          </p:nvSpPr>
          <p:spPr>
            <a:xfrm>
              <a:off x="9482576" y="6935400"/>
              <a:ext cx="343535" cy="216535"/>
            </a:xfrm>
            <a:custGeom>
              <a:avLst/>
              <a:gdLst/>
              <a:ahLst/>
              <a:cxnLst/>
              <a:rect l="l" t="t" r="r" b="b"/>
              <a:pathLst>
                <a:path w="343534" h="216534">
                  <a:moveTo>
                    <a:pt x="309503" y="216320"/>
                  </a:moveTo>
                  <a:lnTo>
                    <a:pt x="33896" y="216320"/>
                  </a:lnTo>
                  <a:lnTo>
                    <a:pt x="20702" y="213689"/>
                  </a:lnTo>
                  <a:lnTo>
                    <a:pt x="9927" y="206515"/>
                  </a:lnTo>
                  <a:lnTo>
                    <a:pt x="2663" y="195873"/>
                  </a:lnTo>
                  <a:lnTo>
                    <a:pt x="0" y="182842"/>
                  </a:lnTo>
                  <a:lnTo>
                    <a:pt x="0" y="33477"/>
                  </a:lnTo>
                  <a:lnTo>
                    <a:pt x="2663" y="20446"/>
                  </a:lnTo>
                  <a:lnTo>
                    <a:pt x="9927" y="9804"/>
                  </a:lnTo>
                  <a:lnTo>
                    <a:pt x="20702" y="2630"/>
                  </a:lnTo>
                  <a:lnTo>
                    <a:pt x="33896" y="0"/>
                  </a:lnTo>
                  <a:lnTo>
                    <a:pt x="309503" y="0"/>
                  </a:lnTo>
                  <a:lnTo>
                    <a:pt x="322698" y="2630"/>
                  </a:lnTo>
                  <a:lnTo>
                    <a:pt x="333472" y="9804"/>
                  </a:lnTo>
                  <a:lnTo>
                    <a:pt x="340736" y="20446"/>
                  </a:lnTo>
                  <a:lnTo>
                    <a:pt x="343400" y="33477"/>
                  </a:lnTo>
                  <a:lnTo>
                    <a:pt x="309503" y="33477"/>
                  </a:lnTo>
                  <a:lnTo>
                    <a:pt x="33896" y="33477"/>
                  </a:lnTo>
                  <a:lnTo>
                    <a:pt x="33896" y="182842"/>
                  </a:lnTo>
                  <a:lnTo>
                    <a:pt x="343400" y="182842"/>
                  </a:lnTo>
                  <a:lnTo>
                    <a:pt x="340736" y="195873"/>
                  </a:lnTo>
                  <a:lnTo>
                    <a:pt x="333472" y="206515"/>
                  </a:lnTo>
                  <a:lnTo>
                    <a:pt x="322698" y="213689"/>
                  </a:lnTo>
                  <a:lnTo>
                    <a:pt x="309503" y="216320"/>
                  </a:lnTo>
                  <a:close/>
                </a:path>
                <a:path w="343534" h="216534">
                  <a:moveTo>
                    <a:pt x="343400" y="182842"/>
                  </a:moveTo>
                  <a:lnTo>
                    <a:pt x="309503" y="182842"/>
                  </a:lnTo>
                  <a:lnTo>
                    <a:pt x="309503" y="33477"/>
                  </a:lnTo>
                  <a:lnTo>
                    <a:pt x="343400" y="33477"/>
                  </a:lnTo>
                  <a:lnTo>
                    <a:pt x="343400" y="18284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/>
            <p:cNvSpPr/>
            <p:nvPr/>
          </p:nvSpPr>
          <p:spPr>
            <a:xfrm>
              <a:off x="9354575" y="6568237"/>
              <a:ext cx="594995" cy="439420"/>
            </a:xfrm>
            <a:custGeom>
              <a:avLst/>
              <a:gdLst/>
              <a:ahLst/>
              <a:cxnLst/>
              <a:rect l="l" t="t" r="r" b="b"/>
              <a:pathLst>
                <a:path w="594995" h="439420">
                  <a:moveTo>
                    <a:pt x="587238" y="439240"/>
                  </a:moveTo>
                  <a:lnTo>
                    <a:pt x="16948" y="439240"/>
                  </a:lnTo>
                  <a:lnTo>
                    <a:pt x="7587" y="439240"/>
                  </a:lnTo>
                  <a:lnTo>
                    <a:pt x="0" y="431746"/>
                  </a:lnTo>
                  <a:lnTo>
                    <a:pt x="0" y="7493"/>
                  </a:lnTo>
                  <a:lnTo>
                    <a:pt x="7587" y="0"/>
                  </a:lnTo>
                  <a:lnTo>
                    <a:pt x="587238" y="0"/>
                  </a:lnTo>
                  <a:lnTo>
                    <a:pt x="594826" y="7493"/>
                  </a:lnTo>
                  <a:lnTo>
                    <a:pt x="594826" y="431746"/>
                  </a:lnTo>
                  <a:lnTo>
                    <a:pt x="587238" y="439240"/>
                  </a:lnTo>
                  <a:close/>
                </a:path>
              </a:pathLst>
            </a:custGeom>
            <a:solidFill>
              <a:srgbClr val="4E664E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/>
            <p:cNvSpPr/>
            <p:nvPr/>
          </p:nvSpPr>
          <p:spPr>
            <a:xfrm>
              <a:off x="9337630" y="6551498"/>
              <a:ext cx="629285" cy="473075"/>
            </a:xfrm>
            <a:custGeom>
              <a:avLst/>
              <a:gdLst/>
              <a:ahLst/>
              <a:cxnLst/>
              <a:rect l="l" t="t" r="r" b="b"/>
              <a:pathLst>
                <a:path w="629284" h="473075">
                  <a:moveTo>
                    <a:pt x="594823" y="472717"/>
                  </a:moveTo>
                  <a:lnTo>
                    <a:pt x="33896" y="472717"/>
                  </a:lnTo>
                  <a:lnTo>
                    <a:pt x="20702" y="470086"/>
                  </a:lnTo>
                  <a:lnTo>
                    <a:pt x="9927" y="462912"/>
                  </a:lnTo>
                  <a:lnTo>
                    <a:pt x="2663" y="452271"/>
                  </a:lnTo>
                  <a:lnTo>
                    <a:pt x="0" y="439240"/>
                  </a:lnTo>
                  <a:lnTo>
                    <a:pt x="0" y="33477"/>
                  </a:lnTo>
                  <a:lnTo>
                    <a:pt x="2663" y="20446"/>
                  </a:lnTo>
                  <a:lnTo>
                    <a:pt x="9927" y="9804"/>
                  </a:lnTo>
                  <a:lnTo>
                    <a:pt x="20702" y="2630"/>
                  </a:lnTo>
                  <a:lnTo>
                    <a:pt x="33896" y="0"/>
                  </a:lnTo>
                  <a:lnTo>
                    <a:pt x="594823" y="0"/>
                  </a:lnTo>
                  <a:lnTo>
                    <a:pt x="608017" y="2630"/>
                  </a:lnTo>
                  <a:lnTo>
                    <a:pt x="618791" y="9804"/>
                  </a:lnTo>
                  <a:lnTo>
                    <a:pt x="626056" y="20446"/>
                  </a:lnTo>
                  <a:lnTo>
                    <a:pt x="628720" y="33477"/>
                  </a:lnTo>
                  <a:lnTo>
                    <a:pt x="33896" y="33477"/>
                  </a:lnTo>
                  <a:lnTo>
                    <a:pt x="33896" y="439240"/>
                  </a:lnTo>
                  <a:lnTo>
                    <a:pt x="628720" y="439240"/>
                  </a:lnTo>
                  <a:lnTo>
                    <a:pt x="626056" y="452271"/>
                  </a:lnTo>
                  <a:lnTo>
                    <a:pt x="618792" y="462912"/>
                  </a:lnTo>
                  <a:lnTo>
                    <a:pt x="608018" y="470086"/>
                  </a:lnTo>
                  <a:lnTo>
                    <a:pt x="594823" y="472717"/>
                  </a:lnTo>
                  <a:close/>
                </a:path>
                <a:path w="629284" h="473075">
                  <a:moveTo>
                    <a:pt x="628720" y="439240"/>
                  </a:moveTo>
                  <a:lnTo>
                    <a:pt x="594823" y="439240"/>
                  </a:lnTo>
                  <a:lnTo>
                    <a:pt x="594823" y="33477"/>
                  </a:lnTo>
                  <a:lnTo>
                    <a:pt x="628720" y="33477"/>
                  </a:lnTo>
                  <a:lnTo>
                    <a:pt x="628720" y="43924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1" name="object 11"/>
            <p:cNvSpPr/>
            <p:nvPr/>
          </p:nvSpPr>
          <p:spPr>
            <a:xfrm>
              <a:off x="9419495" y="6630430"/>
              <a:ext cx="465455" cy="314960"/>
            </a:xfrm>
            <a:custGeom>
              <a:avLst/>
              <a:gdLst/>
              <a:ahLst/>
              <a:cxnLst/>
              <a:rect l="l" t="t" r="r" b="b"/>
              <a:pathLst>
                <a:path w="465454" h="314959">
                  <a:moveTo>
                    <a:pt x="457402" y="314853"/>
                  </a:moveTo>
                  <a:lnTo>
                    <a:pt x="16948" y="314853"/>
                  </a:lnTo>
                  <a:lnTo>
                    <a:pt x="7587" y="314853"/>
                  </a:lnTo>
                  <a:lnTo>
                    <a:pt x="0" y="307360"/>
                  </a:lnTo>
                  <a:lnTo>
                    <a:pt x="0" y="7493"/>
                  </a:lnTo>
                  <a:lnTo>
                    <a:pt x="7587" y="0"/>
                  </a:lnTo>
                  <a:lnTo>
                    <a:pt x="457402" y="0"/>
                  </a:lnTo>
                  <a:lnTo>
                    <a:pt x="464989" y="7493"/>
                  </a:lnTo>
                  <a:lnTo>
                    <a:pt x="464989" y="307360"/>
                  </a:lnTo>
                  <a:lnTo>
                    <a:pt x="457402" y="314853"/>
                  </a:lnTo>
                  <a:close/>
                </a:path>
              </a:pathLst>
            </a:custGeom>
            <a:solidFill>
              <a:srgbClr val="4E664E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2" name="object 12"/>
            <p:cNvSpPr/>
            <p:nvPr/>
          </p:nvSpPr>
          <p:spPr>
            <a:xfrm>
              <a:off x="9402544" y="6613694"/>
              <a:ext cx="499109" cy="348615"/>
            </a:xfrm>
            <a:custGeom>
              <a:avLst/>
              <a:gdLst/>
              <a:ahLst/>
              <a:cxnLst/>
              <a:rect l="l" t="t" r="r" b="b"/>
              <a:pathLst>
                <a:path w="499109" h="348615">
                  <a:moveTo>
                    <a:pt x="464992" y="348331"/>
                  </a:moveTo>
                  <a:lnTo>
                    <a:pt x="33896" y="348331"/>
                  </a:lnTo>
                  <a:lnTo>
                    <a:pt x="20702" y="345700"/>
                  </a:lnTo>
                  <a:lnTo>
                    <a:pt x="9927" y="338526"/>
                  </a:lnTo>
                  <a:lnTo>
                    <a:pt x="2663" y="327885"/>
                  </a:lnTo>
                  <a:lnTo>
                    <a:pt x="0" y="314853"/>
                  </a:lnTo>
                  <a:lnTo>
                    <a:pt x="0" y="33477"/>
                  </a:lnTo>
                  <a:lnTo>
                    <a:pt x="2663" y="20446"/>
                  </a:lnTo>
                  <a:lnTo>
                    <a:pt x="9927" y="9804"/>
                  </a:lnTo>
                  <a:lnTo>
                    <a:pt x="20702" y="2630"/>
                  </a:lnTo>
                  <a:lnTo>
                    <a:pt x="33896" y="0"/>
                  </a:lnTo>
                  <a:lnTo>
                    <a:pt x="464992" y="0"/>
                  </a:lnTo>
                  <a:lnTo>
                    <a:pt x="478186" y="2630"/>
                  </a:lnTo>
                  <a:lnTo>
                    <a:pt x="488961" y="9804"/>
                  </a:lnTo>
                  <a:lnTo>
                    <a:pt x="496225" y="20446"/>
                  </a:lnTo>
                  <a:lnTo>
                    <a:pt x="498888" y="33477"/>
                  </a:lnTo>
                  <a:lnTo>
                    <a:pt x="33896" y="33477"/>
                  </a:lnTo>
                  <a:lnTo>
                    <a:pt x="33896" y="314853"/>
                  </a:lnTo>
                  <a:lnTo>
                    <a:pt x="498888" y="314853"/>
                  </a:lnTo>
                  <a:lnTo>
                    <a:pt x="496225" y="327885"/>
                  </a:lnTo>
                  <a:lnTo>
                    <a:pt x="488961" y="338526"/>
                  </a:lnTo>
                  <a:lnTo>
                    <a:pt x="478186" y="345700"/>
                  </a:lnTo>
                  <a:lnTo>
                    <a:pt x="464992" y="348331"/>
                  </a:lnTo>
                  <a:close/>
                </a:path>
                <a:path w="499109" h="348615">
                  <a:moveTo>
                    <a:pt x="498888" y="314853"/>
                  </a:moveTo>
                  <a:lnTo>
                    <a:pt x="464992" y="314853"/>
                  </a:lnTo>
                  <a:lnTo>
                    <a:pt x="464992" y="33477"/>
                  </a:lnTo>
                  <a:lnTo>
                    <a:pt x="498888" y="33477"/>
                  </a:lnTo>
                  <a:lnTo>
                    <a:pt x="498888" y="314853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3" name="object 13"/>
            <p:cNvSpPr/>
            <p:nvPr/>
          </p:nvSpPr>
          <p:spPr>
            <a:xfrm>
              <a:off x="9419495" y="7091989"/>
              <a:ext cx="479425" cy="80645"/>
            </a:xfrm>
            <a:custGeom>
              <a:avLst/>
              <a:gdLst/>
              <a:ahLst/>
              <a:cxnLst/>
              <a:rect l="l" t="t" r="r" b="b"/>
              <a:pathLst>
                <a:path w="479425" h="80645">
                  <a:moveTo>
                    <a:pt x="438808" y="80224"/>
                  </a:moveTo>
                  <a:lnTo>
                    <a:pt x="40613" y="80224"/>
                  </a:lnTo>
                  <a:lnTo>
                    <a:pt x="24819" y="77067"/>
                  </a:lnTo>
                  <a:lnTo>
                    <a:pt x="11908" y="68463"/>
                  </a:lnTo>
                  <a:lnTo>
                    <a:pt x="3196" y="55711"/>
                  </a:lnTo>
                  <a:lnTo>
                    <a:pt x="0" y="40113"/>
                  </a:lnTo>
                  <a:lnTo>
                    <a:pt x="3196" y="24514"/>
                  </a:lnTo>
                  <a:lnTo>
                    <a:pt x="11908" y="11762"/>
                  </a:lnTo>
                  <a:lnTo>
                    <a:pt x="24819" y="3157"/>
                  </a:lnTo>
                  <a:lnTo>
                    <a:pt x="40613" y="0"/>
                  </a:lnTo>
                  <a:lnTo>
                    <a:pt x="438808" y="0"/>
                  </a:lnTo>
                  <a:lnTo>
                    <a:pt x="454602" y="3157"/>
                  </a:lnTo>
                  <a:lnTo>
                    <a:pt x="467514" y="11762"/>
                  </a:lnTo>
                  <a:lnTo>
                    <a:pt x="476227" y="24514"/>
                  </a:lnTo>
                  <a:lnTo>
                    <a:pt x="479424" y="40113"/>
                  </a:lnTo>
                  <a:lnTo>
                    <a:pt x="476227" y="55711"/>
                  </a:lnTo>
                  <a:lnTo>
                    <a:pt x="467514" y="68463"/>
                  </a:lnTo>
                  <a:lnTo>
                    <a:pt x="454602" y="77067"/>
                  </a:lnTo>
                  <a:lnTo>
                    <a:pt x="438808" y="80224"/>
                  </a:lnTo>
                  <a:close/>
                </a:path>
              </a:pathLst>
            </a:custGeom>
            <a:solidFill>
              <a:srgbClr val="4E664E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4" name="object 14"/>
            <p:cNvSpPr/>
            <p:nvPr/>
          </p:nvSpPr>
          <p:spPr>
            <a:xfrm>
              <a:off x="9402544" y="7075250"/>
              <a:ext cx="513715" cy="114300"/>
            </a:xfrm>
            <a:custGeom>
              <a:avLst/>
              <a:gdLst/>
              <a:ahLst/>
              <a:cxnLst/>
              <a:rect l="l" t="t" r="r" b="b"/>
              <a:pathLst>
                <a:path w="513715" h="114300">
                  <a:moveTo>
                    <a:pt x="455759" y="113701"/>
                  </a:moveTo>
                  <a:lnTo>
                    <a:pt x="57564" y="113701"/>
                  </a:lnTo>
                  <a:lnTo>
                    <a:pt x="35178" y="109227"/>
                  </a:lnTo>
                  <a:lnTo>
                    <a:pt x="16878" y="97032"/>
                  </a:lnTo>
                  <a:lnTo>
                    <a:pt x="4530" y="78959"/>
                  </a:lnTo>
                  <a:lnTo>
                    <a:pt x="0" y="56852"/>
                  </a:lnTo>
                  <a:lnTo>
                    <a:pt x="4530" y="34744"/>
                  </a:lnTo>
                  <a:lnTo>
                    <a:pt x="16879" y="16670"/>
                  </a:lnTo>
                  <a:lnTo>
                    <a:pt x="35179" y="4474"/>
                  </a:lnTo>
                  <a:lnTo>
                    <a:pt x="57564" y="0"/>
                  </a:lnTo>
                  <a:lnTo>
                    <a:pt x="455759" y="0"/>
                  </a:lnTo>
                  <a:lnTo>
                    <a:pt x="478144" y="4474"/>
                  </a:lnTo>
                  <a:lnTo>
                    <a:pt x="496444" y="16670"/>
                  </a:lnTo>
                  <a:lnTo>
                    <a:pt x="507927" y="33477"/>
                  </a:lnTo>
                  <a:lnTo>
                    <a:pt x="57564" y="33477"/>
                  </a:lnTo>
                  <a:lnTo>
                    <a:pt x="48351" y="35314"/>
                  </a:lnTo>
                  <a:lnTo>
                    <a:pt x="40828" y="40323"/>
                  </a:lnTo>
                  <a:lnTo>
                    <a:pt x="35756" y="47753"/>
                  </a:lnTo>
                  <a:lnTo>
                    <a:pt x="33896" y="56852"/>
                  </a:lnTo>
                  <a:lnTo>
                    <a:pt x="35757" y="65950"/>
                  </a:lnTo>
                  <a:lnTo>
                    <a:pt x="40831" y="73379"/>
                  </a:lnTo>
                  <a:lnTo>
                    <a:pt x="48354" y="78387"/>
                  </a:lnTo>
                  <a:lnTo>
                    <a:pt x="57564" y="80224"/>
                  </a:lnTo>
                  <a:lnTo>
                    <a:pt x="507928" y="80224"/>
                  </a:lnTo>
                  <a:lnTo>
                    <a:pt x="496444" y="97032"/>
                  </a:lnTo>
                  <a:lnTo>
                    <a:pt x="478144" y="109227"/>
                  </a:lnTo>
                  <a:lnTo>
                    <a:pt x="455759" y="113701"/>
                  </a:lnTo>
                  <a:close/>
                </a:path>
                <a:path w="513715" h="114300">
                  <a:moveTo>
                    <a:pt x="507928" y="80224"/>
                  </a:moveTo>
                  <a:lnTo>
                    <a:pt x="455759" y="80224"/>
                  </a:lnTo>
                  <a:lnTo>
                    <a:pt x="464973" y="78387"/>
                  </a:lnTo>
                  <a:lnTo>
                    <a:pt x="472496" y="73378"/>
                  </a:lnTo>
                  <a:lnTo>
                    <a:pt x="477567" y="65949"/>
                  </a:lnTo>
                  <a:lnTo>
                    <a:pt x="479427" y="56852"/>
                  </a:lnTo>
                  <a:lnTo>
                    <a:pt x="477567" y="47753"/>
                  </a:lnTo>
                  <a:lnTo>
                    <a:pt x="472494" y="40323"/>
                  </a:lnTo>
                  <a:lnTo>
                    <a:pt x="464971" y="35314"/>
                  </a:lnTo>
                  <a:lnTo>
                    <a:pt x="455759" y="33477"/>
                  </a:lnTo>
                  <a:lnTo>
                    <a:pt x="507927" y="33477"/>
                  </a:lnTo>
                  <a:lnTo>
                    <a:pt x="508792" y="34744"/>
                  </a:lnTo>
                  <a:lnTo>
                    <a:pt x="513323" y="56852"/>
                  </a:lnTo>
                  <a:lnTo>
                    <a:pt x="508792" y="78959"/>
                  </a:lnTo>
                  <a:lnTo>
                    <a:pt x="507928" y="80224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</p:grpSp>
      <p:pic>
        <p:nvPicPr>
          <p:cNvPr id="15" name="object 1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028695" y="3185756"/>
            <a:ext cx="561983" cy="714457"/>
          </a:xfrm>
          <a:prstGeom prst="rect">
            <a:avLst/>
          </a:prstGeom>
        </p:spPr>
      </p:pic>
      <p:grpSp>
        <p:nvGrpSpPr>
          <p:cNvPr id="16" name="object 16"/>
          <p:cNvGrpSpPr/>
          <p:nvPr/>
        </p:nvGrpSpPr>
        <p:grpSpPr>
          <a:xfrm>
            <a:off x="9340770" y="3185701"/>
            <a:ext cx="472440" cy="715010"/>
            <a:chOff x="9340770" y="3185701"/>
            <a:chExt cx="472440" cy="715010"/>
          </a:xfrm>
        </p:grpSpPr>
        <p:pic>
          <p:nvPicPr>
            <p:cNvPr id="17" name="object 17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500026" y="3185701"/>
              <a:ext cx="152301" cy="200385"/>
            </a:xfrm>
            <a:prstGeom prst="rect">
              <a:avLst/>
            </a:prstGeom>
          </p:spPr>
        </p:pic>
        <p:pic>
          <p:nvPicPr>
            <p:cNvPr id="18" name="object 18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9341932" y="3720887"/>
              <a:ext cx="128964" cy="179233"/>
            </a:xfrm>
            <a:prstGeom prst="rect">
              <a:avLst/>
            </a:prstGeom>
          </p:spPr>
        </p:pic>
        <p:sp>
          <p:nvSpPr>
            <p:cNvPr id="19" name="object 19"/>
            <p:cNvSpPr/>
            <p:nvPr/>
          </p:nvSpPr>
          <p:spPr>
            <a:xfrm>
              <a:off x="9357127" y="3447142"/>
              <a:ext cx="214629" cy="366395"/>
            </a:xfrm>
            <a:custGeom>
              <a:avLst/>
              <a:gdLst/>
              <a:ahLst/>
              <a:cxnLst/>
              <a:rect l="l" t="t" r="r" b="b"/>
              <a:pathLst>
                <a:path w="214629" h="366395">
                  <a:moveTo>
                    <a:pt x="21609" y="366400"/>
                  </a:moveTo>
                  <a:lnTo>
                    <a:pt x="19045" y="366400"/>
                  </a:lnTo>
                  <a:lnTo>
                    <a:pt x="14839" y="366400"/>
                  </a:lnTo>
                  <a:lnTo>
                    <a:pt x="10680" y="364905"/>
                  </a:lnTo>
                  <a:lnTo>
                    <a:pt x="2072" y="357395"/>
                  </a:lnTo>
                  <a:lnTo>
                    <a:pt x="0" y="350060"/>
                  </a:lnTo>
                  <a:lnTo>
                    <a:pt x="2100" y="343331"/>
                  </a:lnTo>
                  <a:lnTo>
                    <a:pt x="19042" y="348633"/>
                  </a:lnTo>
                  <a:lnTo>
                    <a:pt x="2157" y="343145"/>
                  </a:lnTo>
                  <a:lnTo>
                    <a:pt x="110273" y="35757"/>
                  </a:lnTo>
                  <a:lnTo>
                    <a:pt x="144339" y="2579"/>
                  </a:lnTo>
                  <a:lnTo>
                    <a:pt x="160720" y="0"/>
                  </a:lnTo>
                  <a:lnTo>
                    <a:pt x="166769" y="0"/>
                  </a:lnTo>
                  <a:lnTo>
                    <a:pt x="203488" y="21359"/>
                  </a:lnTo>
                  <a:lnTo>
                    <a:pt x="214160" y="50637"/>
                  </a:lnTo>
                  <a:lnTo>
                    <a:pt x="213697" y="61044"/>
                  </a:lnTo>
                  <a:lnTo>
                    <a:pt x="126423" y="312092"/>
                  </a:lnTo>
                  <a:lnTo>
                    <a:pt x="24190" y="365845"/>
                  </a:lnTo>
                  <a:lnTo>
                    <a:pt x="21609" y="366400"/>
                  </a:lnTo>
                  <a:close/>
                </a:path>
              </a:pathLst>
            </a:custGeom>
            <a:solidFill>
              <a:srgbClr val="4E664E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0" name="object 20"/>
            <p:cNvSpPr/>
            <p:nvPr/>
          </p:nvSpPr>
          <p:spPr>
            <a:xfrm>
              <a:off x="9340770" y="3429381"/>
              <a:ext cx="248285" cy="401955"/>
            </a:xfrm>
            <a:custGeom>
              <a:avLst/>
              <a:gdLst/>
              <a:ahLst/>
              <a:cxnLst/>
              <a:rect l="l" t="t" r="r" b="b"/>
              <a:pathLst>
                <a:path w="248284" h="401954">
                  <a:moveTo>
                    <a:pt x="40576" y="401911"/>
                  </a:moveTo>
                  <a:lnTo>
                    <a:pt x="27023" y="401911"/>
                  </a:lnTo>
                  <a:lnTo>
                    <a:pt x="18664" y="398885"/>
                  </a:lnTo>
                  <a:lnTo>
                    <a:pt x="12044" y="393094"/>
                  </a:lnTo>
                  <a:lnTo>
                    <a:pt x="5330" y="385207"/>
                  </a:lnTo>
                  <a:lnTo>
                    <a:pt x="1233" y="375904"/>
                  </a:lnTo>
                  <a:lnTo>
                    <a:pt x="0" y="366394"/>
                  </a:lnTo>
                  <a:lnTo>
                    <a:pt x="9" y="365295"/>
                  </a:lnTo>
                  <a:lnTo>
                    <a:pt x="109884" y="47623"/>
                  </a:lnTo>
                  <a:lnTo>
                    <a:pt x="135924" y="13129"/>
                  </a:lnTo>
                  <a:lnTo>
                    <a:pt x="177077" y="0"/>
                  </a:lnTo>
                  <a:lnTo>
                    <a:pt x="185139" y="0"/>
                  </a:lnTo>
                  <a:lnTo>
                    <a:pt x="193102" y="1363"/>
                  </a:lnTo>
                  <a:lnTo>
                    <a:pt x="200732" y="4058"/>
                  </a:lnTo>
                  <a:lnTo>
                    <a:pt x="224999" y="18556"/>
                  </a:lnTo>
                  <a:lnTo>
                    <a:pt x="237590" y="35527"/>
                  </a:lnTo>
                  <a:lnTo>
                    <a:pt x="177077" y="35527"/>
                  </a:lnTo>
                  <a:lnTo>
                    <a:pt x="166321" y="37193"/>
                  </a:lnTo>
                  <a:lnTo>
                    <a:pt x="35751" y="365295"/>
                  </a:lnTo>
                  <a:lnTo>
                    <a:pt x="35399" y="366394"/>
                  </a:lnTo>
                  <a:lnTo>
                    <a:pt x="118714" y="366394"/>
                  </a:lnTo>
                  <a:lnTo>
                    <a:pt x="45713" y="400807"/>
                  </a:lnTo>
                  <a:lnTo>
                    <a:pt x="40576" y="401911"/>
                  </a:lnTo>
                  <a:close/>
                </a:path>
                <a:path w="248284" h="401954">
                  <a:moveTo>
                    <a:pt x="118714" y="366394"/>
                  </a:moveTo>
                  <a:lnTo>
                    <a:pt x="35399" y="366394"/>
                  </a:lnTo>
                  <a:lnTo>
                    <a:pt x="126160" y="323611"/>
                  </a:lnTo>
                  <a:lnTo>
                    <a:pt x="126444" y="322898"/>
                  </a:lnTo>
                  <a:lnTo>
                    <a:pt x="210784" y="83172"/>
                  </a:lnTo>
                  <a:lnTo>
                    <a:pt x="212754" y="69110"/>
                  </a:lnTo>
                  <a:lnTo>
                    <a:pt x="209303" y="55843"/>
                  </a:lnTo>
                  <a:lnTo>
                    <a:pt x="201133" y="44839"/>
                  </a:lnTo>
                  <a:lnTo>
                    <a:pt x="188945" y="37566"/>
                  </a:lnTo>
                  <a:lnTo>
                    <a:pt x="185021" y="36183"/>
                  </a:lnTo>
                  <a:lnTo>
                    <a:pt x="181015" y="35527"/>
                  </a:lnTo>
                  <a:lnTo>
                    <a:pt x="237590" y="35527"/>
                  </a:lnTo>
                  <a:lnTo>
                    <a:pt x="241285" y="40506"/>
                  </a:lnTo>
                  <a:lnTo>
                    <a:pt x="248178" y="66962"/>
                  </a:lnTo>
                  <a:lnTo>
                    <a:pt x="244268" y="94975"/>
                  </a:lnTo>
                  <a:lnTo>
                    <a:pt x="159829" y="334969"/>
                  </a:lnTo>
                  <a:lnTo>
                    <a:pt x="141283" y="355755"/>
                  </a:lnTo>
                  <a:lnTo>
                    <a:pt x="118714" y="366394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21" name="object 21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9716061" y="3675945"/>
              <a:ext cx="97047" cy="190984"/>
            </a:xfrm>
            <a:prstGeom prst="rect">
              <a:avLst/>
            </a:prstGeom>
          </p:spPr>
        </p:pic>
        <p:sp>
          <p:nvSpPr>
            <p:cNvPr id="22" name="object 22"/>
            <p:cNvSpPr/>
            <p:nvPr/>
          </p:nvSpPr>
          <p:spPr>
            <a:xfrm>
              <a:off x="9573640" y="3447145"/>
              <a:ext cx="219075" cy="377825"/>
            </a:xfrm>
            <a:custGeom>
              <a:avLst/>
              <a:gdLst/>
              <a:ahLst/>
              <a:cxnLst/>
              <a:rect l="l" t="t" r="r" b="b"/>
              <a:pathLst>
                <a:path w="219075" h="377825">
                  <a:moveTo>
                    <a:pt x="169473" y="377577"/>
                  </a:moveTo>
                  <a:lnTo>
                    <a:pt x="168932" y="377577"/>
                  </a:lnTo>
                  <a:lnTo>
                    <a:pt x="162509" y="377577"/>
                  </a:lnTo>
                  <a:lnTo>
                    <a:pt x="156534" y="374093"/>
                  </a:lnTo>
                  <a:lnTo>
                    <a:pt x="153394" y="368389"/>
                  </a:lnTo>
                  <a:lnTo>
                    <a:pt x="168938" y="359813"/>
                  </a:lnTo>
                  <a:lnTo>
                    <a:pt x="153298" y="368222"/>
                  </a:lnTo>
                  <a:lnTo>
                    <a:pt x="152585" y="366894"/>
                  </a:lnTo>
                  <a:lnTo>
                    <a:pt x="5677" y="77794"/>
                  </a:lnTo>
                  <a:lnTo>
                    <a:pt x="1827" y="67947"/>
                  </a:lnTo>
                  <a:lnTo>
                    <a:pt x="0" y="57691"/>
                  </a:lnTo>
                  <a:lnTo>
                    <a:pt x="216" y="47275"/>
                  </a:lnTo>
                  <a:lnTo>
                    <a:pt x="20200" y="11506"/>
                  </a:lnTo>
                  <a:lnTo>
                    <a:pt x="44967" y="0"/>
                  </a:lnTo>
                  <a:lnTo>
                    <a:pt x="53323" y="0"/>
                  </a:lnTo>
                  <a:lnTo>
                    <a:pt x="92549" y="17080"/>
                  </a:lnTo>
                  <a:lnTo>
                    <a:pt x="216663" y="256901"/>
                  </a:lnTo>
                  <a:lnTo>
                    <a:pt x="218916" y="265879"/>
                  </a:lnTo>
                  <a:lnTo>
                    <a:pt x="183551" y="372125"/>
                  </a:lnTo>
                  <a:lnTo>
                    <a:pt x="177573" y="376864"/>
                  </a:lnTo>
                  <a:lnTo>
                    <a:pt x="169473" y="377577"/>
                  </a:lnTo>
                  <a:close/>
                </a:path>
              </a:pathLst>
            </a:custGeom>
            <a:solidFill>
              <a:srgbClr val="4E664E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3" name="object 23"/>
            <p:cNvSpPr/>
            <p:nvPr/>
          </p:nvSpPr>
          <p:spPr>
            <a:xfrm>
              <a:off x="9555936" y="3429379"/>
              <a:ext cx="254000" cy="413384"/>
            </a:xfrm>
            <a:custGeom>
              <a:avLst/>
              <a:gdLst/>
              <a:ahLst/>
              <a:cxnLst/>
              <a:rect l="l" t="t" r="r" b="b"/>
              <a:pathLst>
                <a:path w="254000" h="413385">
                  <a:moveTo>
                    <a:pt x="187671" y="413052"/>
                  </a:moveTo>
                  <a:lnTo>
                    <a:pt x="186620" y="413052"/>
                  </a:lnTo>
                  <a:lnTo>
                    <a:pt x="177189" y="411769"/>
                  </a:lnTo>
                  <a:lnTo>
                    <a:pt x="7561" y="103608"/>
                  </a:lnTo>
                  <a:lnTo>
                    <a:pt x="0" y="76834"/>
                  </a:lnTo>
                  <a:lnTo>
                    <a:pt x="289" y="62961"/>
                  </a:lnTo>
                  <a:lnTo>
                    <a:pt x="16899" y="24927"/>
                  </a:lnTo>
                  <a:lnTo>
                    <a:pt x="54457" y="1974"/>
                  </a:lnTo>
                  <a:lnTo>
                    <a:pt x="71030" y="0"/>
                  </a:lnTo>
                  <a:lnTo>
                    <a:pt x="90614" y="2709"/>
                  </a:lnTo>
                  <a:lnTo>
                    <a:pt x="108324" y="10474"/>
                  </a:lnTo>
                  <a:lnTo>
                    <a:pt x="123268" y="22748"/>
                  </a:lnTo>
                  <a:lnTo>
                    <a:pt x="132152" y="35527"/>
                  </a:lnTo>
                  <a:lnTo>
                    <a:pt x="65582" y="35527"/>
                  </a:lnTo>
                  <a:lnTo>
                    <a:pt x="60052" y="36779"/>
                  </a:lnTo>
                  <a:lnTo>
                    <a:pt x="54863" y="39421"/>
                  </a:lnTo>
                  <a:lnTo>
                    <a:pt x="43736" y="48235"/>
                  </a:lnTo>
                  <a:lnTo>
                    <a:pt x="37082" y="60218"/>
                  </a:lnTo>
                  <a:lnTo>
                    <a:pt x="35405" y="73824"/>
                  </a:lnTo>
                  <a:lnTo>
                    <a:pt x="39207" y="87506"/>
                  </a:lnTo>
                  <a:lnTo>
                    <a:pt x="186093" y="376566"/>
                  </a:lnTo>
                  <a:lnTo>
                    <a:pt x="186642" y="377580"/>
                  </a:lnTo>
                  <a:lnTo>
                    <a:pt x="224060" y="377580"/>
                  </a:lnTo>
                  <a:lnTo>
                    <a:pt x="220322" y="388809"/>
                  </a:lnTo>
                  <a:lnTo>
                    <a:pt x="189785" y="412910"/>
                  </a:lnTo>
                  <a:lnTo>
                    <a:pt x="188726" y="413006"/>
                  </a:lnTo>
                  <a:lnTo>
                    <a:pt x="187671" y="413052"/>
                  </a:lnTo>
                  <a:close/>
                </a:path>
                <a:path w="254000" h="413385">
                  <a:moveTo>
                    <a:pt x="224060" y="377580"/>
                  </a:moveTo>
                  <a:lnTo>
                    <a:pt x="186642" y="377580"/>
                  </a:lnTo>
                  <a:lnTo>
                    <a:pt x="218350" y="282325"/>
                  </a:lnTo>
                  <a:lnTo>
                    <a:pt x="218028" y="281628"/>
                  </a:lnTo>
                  <a:lnTo>
                    <a:pt x="102910" y="55086"/>
                  </a:lnTo>
                  <a:lnTo>
                    <a:pt x="71030" y="35527"/>
                  </a:lnTo>
                  <a:lnTo>
                    <a:pt x="132152" y="35527"/>
                  </a:lnTo>
                  <a:lnTo>
                    <a:pt x="249854" y="265876"/>
                  </a:lnTo>
                  <a:lnTo>
                    <a:pt x="253795" y="280350"/>
                  </a:lnTo>
                  <a:lnTo>
                    <a:pt x="253541" y="287007"/>
                  </a:lnTo>
                  <a:lnTo>
                    <a:pt x="252030" y="293555"/>
                  </a:lnTo>
                  <a:lnTo>
                    <a:pt x="224060" y="377580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24" name="object 24"/>
            <p:cNvPicPr/>
            <p:nvPr/>
          </p:nvPicPr>
          <p:blipFill>
            <a:blip r:embed="rId6" cstate="print"/>
            <a:stretch>
              <a:fillRect/>
            </a:stretch>
          </p:blipFill>
          <p:spPr>
            <a:xfrm>
              <a:off x="9457028" y="3303997"/>
              <a:ext cx="238294" cy="238471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0481066" y="0"/>
            <a:ext cx="7809865" cy="4785995"/>
            <a:chOff x="10481066" y="0"/>
            <a:chExt cx="7809865" cy="4785995"/>
          </a:xfrm>
        </p:grpSpPr>
        <p:sp>
          <p:nvSpPr>
            <p:cNvPr id="3" name="object 3"/>
            <p:cNvSpPr/>
            <p:nvPr/>
          </p:nvSpPr>
          <p:spPr>
            <a:xfrm>
              <a:off x="10481066" y="0"/>
              <a:ext cx="7807325" cy="3723640"/>
            </a:xfrm>
            <a:custGeom>
              <a:avLst/>
              <a:gdLst/>
              <a:ahLst/>
              <a:cxnLst/>
              <a:rect l="l" t="t" r="r" b="b"/>
              <a:pathLst>
                <a:path w="7807325" h="3723640">
                  <a:moveTo>
                    <a:pt x="241" y="0"/>
                  </a:moveTo>
                  <a:lnTo>
                    <a:pt x="7806931" y="0"/>
                  </a:lnTo>
                  <a:lnTo>
                    <a:pt x="7806931" y="3340639"/>
                  </a:lnTo>
                  <a:lnTo>
                    <a:pt x="7762538" y="3357002"/>
                  </a:lnTo>
                  <a:lnTo>
                    <a:pt x="7718948" y="3372700"/>
                  </a:lnTo>
                  <a:lnTo>
                    <a:pt x="7674930" y="3388189"/>
                  </a:lnTo>
                  <a:lnTo>
                    <a:pt x="7630490" y="3403460"/>
                  </a:lnTo>
                  <a:lnTo>
                    <a:pt x="7585631" y="3418501"/>
                  </a:lnTo>
                  <a:lnTo>
                    <a:pt x="7540359" y="3433304"/>
                  </a:lnTo>
                  <a:lnTo>
                    <a:pt x="7494679" y="3447858"/>
                  </a:lnTo>
                  <a:lnTo>
                    <a:pt x="7448594" y="3462152"/>
                  </a:lnTo>
                  <a:lnTo>
                    <a:pt x="7402111" y="3476178"/>
                  </a:lnTo>
                  <a:lnTo>
                    <a:pt x="7355233" y="3489925"/>
                  </a:lnTo>
                  <a:lnTo>
                    <a:pt x="7307966" y="3503383"/>
                  </a:lnTo>
                  <a:lnTo>
                    <a:pt x="7260314" y="3516542"/>
                  </a:lnTo>
                  <a:lnTo>
                    <a:pt x="7212282" y="3529392"/>
                  </a:lnTo>
                  <a:lnTo>
                    <a:pt x="7163875" y="3541924"/>
                  </a:lnTo>
                  <a:lnTo>
                    <a:pt x="7115097" y="3554126"/>
                  </a:lnTo>
                  <a:lnTo>
                    <a:pt x="7065954" y="3565990"/>
                  </a:lnTo>
                  <a:lnTo>
                    <a:pt x="7016449" y="3577504"/>
                  </a:lnTo>
                  <a:lnTo>
                    <a:pt x="6966589" y="3588660"/>
                  </a:lnTo>
                  <a:lnTo>
                    <a:pt x="6916377" y="3599447"/>
                  </a:lnTo>
                  <a:lnTo>
                    <a:pt x="6865818" y="3609855"/>
                  </a:lnTo>
                  <a:lnTo>
                    <a:pt x="6814918" y="3619874"/>
                  </a:lnTo>
                  <a:lnTo>
                    <a:pt x="6763680" y="3629494"/>
                  </a:lnTo>
                  <a:lnTo>
                    <a:pt x="6712110" y="3638705"/>
                  </a:lnTo>
                  <a:lnTo>
                    <a:pt x="6660212" y="3647498"/>
                  </a:lnTo>
                  <a:lnTo>
                    <a:pt x="6607991" y="3655861"/>
                  </a:lnTo>
                  <a:lnTo>
                    <a:pt x="6555453" y="3663786"/>
                  </a:lnTo>
                  <a:lnTo>
                    <a:pt x="6502601" y="3671262"/>
                  </a:lnTo>
                  <a:lnTo>
                    <a:pt x="6449440" y="3678279"/>
                  </a:lnTo>
                  <a:lnTo>
                    <a:pt x="6395976" y="3684827"/>
                  </a:lnTo>
                  <a:lnTo>
                    <a:pt x="6342212" y="3690896"/>
                  </a:lnTo>
                  <a:lnTo>
                    <a:pt x="6288154" y="3696477"/>
                  </a:lnTo>
                  <a:lnTo>
                    <a:pt x="6233807" y="3701559"/>
                  </a:lnTo>
                  <a:lnTo>
                    <a:pt x="6179175" y="3706131"/>
                  </a:lnTo>
                  <a:lnTo>
                    <a:pt x="6124263" y="3710185"/>
                  </a:lnTo>
                  <a:lnTo>
                    <a:pt x="6069075" y="3713710"/>
                  </a:lnTo>
                  <a:lnTo>
                    <a:pt x="6013617" y="3716697"/>
                  </a:lnTo>
                  <a:lnTo>
                    <a:pt x="5957894" y="3719134"/>
                  </a:lnTo>
                  <a:lnTo>
                    <a:pt x="5901909" y="3721013"/>
                  </a:lnTo>
                  <a:lnTo>
                    <a:pt x="5845668" y="3722322"/>
                  </a:lnTo>
                  <a:lnTo>
                    <a:pt x="5789176" y="3723053"/>
                  </a:lnTo>
                  <a:lnTo>
                    <a:pt x="5732437" y="3723195"/>
                  </a:lnTo>
                  <a:lnTo>
                    <a:pt x="5675456" y="3722739"/>
                  </a:lnTo>
                  <a:lnTo>
                    <a:pt x="5618238" y="3721673"/>
                  </a:lnTo>
                  <a:lnTo>
                    <a:pt x="5560787" y="3719989"/>
                  </a:lnTo>
                  <a:lnTo>
                    <a:pt x="5503109" y="3717676"/>
                  </a:lnTo>
                  <a:lnTo>
                    <a:pt x="5445208" y="3714724"/>
                  </a:lnTo>
                  <a:lnTo>
                    <a:pt x="5387089" y="3711123"/>
                  </a:lnTo>
                  <a:lnTo>
                    <a:pt x="5328757" y="3706863"/>
                  </a:lnTo>
                  <a:lnTo>
                    <a:pt x="5270216" y="3701935"/>
                  </a:lnTo>
                  <a:lnTo>
                    <a:pt x="5211471" y="3696328"/>
                  </a:lnTo>
                  <a:lnTo>
                    <a:pt x="5152527" y="3690032"/>
                  </a:lnTo>
                  <a:lnTo>
                    <a:pt x="5093388" y="3683037"/>
                  </a:lnTo>
                  <a:lnTo>
                    <a:pt x="5034060" y="3675334"/>
                  </a:lnTo>
                  <a:lnTo>
                    <a:pt x="4974548" y="3666911"/>
                  </a:lnTo>
                  <a:lnTo>
                    <a:pt x="4914855" y="3657760"/>
                  </a:lnTo>
                  <a:lnTo>
                    <a:pt x="4854987" y="3647870"/>
                  </a:lnTo>
                  <a:lnTo>
                    <a:pt x="4794949" y="3637232"/>
                  </a:lnTo>
                  <a:lnTo>
                    <a:pt x="4734744" y="3625834"/>
                  </a:lnTo>
                  <a:lnTo>
                    <a:pt x="4674379" y="3613668"/>
                  </a:lnTo>
                  <a:lnTo>
                    <a:pt x="4613858" y="3600723"/>
                  </a:lnTo>
                  <a:lnTo>
                    <a:pt x="4553185" y="3586989"/>
                  </a:lnTo>
                  <a:lnTo>
                    <a:pt x="4492365" y="3572457"/>
                  </a:lnTo>
                  <a:lnTo>
                    <a:pt x="4431404" y="3557116"/>
                  </a:lnTo>
                  <a:lnTo>
                    <a:pt x="4370305" y="3540956"/>
                  </a:lnTo>
                  <a:lnTo>
                    <a:pt x="4309074" y="3523967"/>
                  </a:lnTo>
                  <a:lnTo>
                    <a:pt x="4247715" y="3506139"/>
                  </a:lnTo>
                  <a:lnTo>
                    <a:pt x="4186233" y="3487463"/>
                  </a:lnTo>
                  <a:lnTo>
                    <a:pt x="4124633" y="3467928"/>
                  </a:lnTo>
                  <a:lnTo>
                    <a:pt x="4062920" y="3447524"/>
                  </a:lnTo>
                  <a:lnTo>
                    <a:pt x="4001098" y="3426242"/>
                  </a:lnTo>
                  <a:lnTo>
                    <a:pt x="3939172" y="3404071"/>
                  </a:lnTo>
                  <a:lnTo>
                    <a:pt x="3877148" y="3381001"/>
                  </a:lnTo>
                  <a:lnTo>
                    <a:pt x="3815028" y="3357022"/>
                  </a:lnTo>
                  <a:lnTo>
                    <a:pt x="3752820" y="3332125"/>
                  </a:lnTo>
                  <a:lnTo>
                    <a:pt x="3690526" y="3306299"/>
                  </a:lnTo>
                  <a:lnTo>
                    <a:pt x="3628153" y="3279534"/>
                  </a:lnTo>
                  <a:lnTo>
                    <a:pt x="3565704" y="3251820"/>
                  </a:lnTo>
                  <a:lnTo>
                    <a:pt x="3498415" y="3221358"/>
                  </a:lnTo>
                  <a:lnTo>
                    <a:pt x="3431760" y="3190972"/>
                  </a:lnTo>
                  <a:lnTo>
                    <a:pt x="3365741" y="3160662"/>
                  </a:lnTo>
                  <a:lnTo>
                    <a:pt x="3300357" y="3130424"/>
                  </a:lnTo>
                  <a:lnTo>
                    <a:pt x="3235609" y="3100255"/>
                  </a:lnTo>
                  <a:lnTo>
                    <a:pt x="3171496" y="3070155"/>
                  </a:lnTo>
                  <a:lnTo>
                    <a:pt x="3108019" y="3040119"/>
                  </a:lnTo>
                  <a:lnTo>
                    <a:pt x="3045177" y="3010146"/>
                  </a:lnTo>
                  <a:lnTo>
                    <a:pt x="2982972" y="2980234"/>
                  </a:lnTo>
                  <a:lnTo>
                    <a:pt x="2921404" y="2950380"/>
                  </a:lnTo>
                  <a:lnTo>
                    <a:pt x="2860472" y="2920581"/>
                  </a:lnTo>
                  <a:lnTo>
                    <a:pt x="2800176" y="2890835"/>
                  </a:lnTo>
                  <a:lnTo>
                    <a:pt x="2740518" y="2861140"/>
                  </a:lnTo>
                  <a:lnTo>
                    <a:pt x="2681496" y="2831494"/>
                  </a:lnTo>
                  <a:lnTo>
                    <a:pt x="2623112" y="2801894"/>
                  </a:lnTo>
                  <a:lnTo>
                    <a:pt x="2565365" y="2772337"/>
                  </a:lnTo>
                  <a:lnTo>
                    <a:pt x="2508255" y="2742821"/>
                  </a:lnTo>
                  <a:lnTo>
                    <a:pt x="2451784" y="2713345"/>
                  </a:lnTo>
                  <a:lnTo>
                    <a:pt x="2395950" y="2683904"/>
                  </a:lnTo>
                  <a:lnTo>
                    <a:pt x="2340754" y="2654498"/>
                  </a:lnTo>
                  <a:lnTo>
                    <a:pt x="2286197" y="2625124"/>
                  </a:lnTo>
                  <a:lnTo>
                    <a:pt x="2232278" y="2595778"/>
                  </a:lnTo>
                  <a:lnTo>
                    <a:pt x="2178997" y="2566460"/>
                  </a:lnTo>
                  <a:lnTo>
                    <a:pt x="2126356" y="2537165"/>
                  </a:lnTo>
                  <a:lnTo>
                    <a:pt x="2074353" y="2507893"/>
                  </a:lnTo>
                  <a:lnTo>
                    <a:pt x="2022990" y="2478641"/>
                  </a:lnTo>
                  <a:lnTo>
                    <a:pt x="1972266" y="2449406"/>
                  </a:lnTo>
                  <a:lnTo>
                    <a:pt x="1922181" y="2420185"/>
                  </a:lnTo>
                  <a:lnTo>
                    <a:pt x="1872736" y="2390977"/>
                  </a:lnTo>
                  <a:lnTo>
                    <a:pt x="1823931" y="2361779"/>
                  </a:lnTo>
                  <a:lnTo>
                    <a:pt x="1775766" y="2332589"/>
                  </a:lnTo>
                  <a:lnTo>
                    <a:pt x="1728241" y="2303404"/>
                  </a:lnTo>
                  <a:lnTo>
                    <a:pt x="1681356" y="2274222"/>
                  </a:lnTo>
                  <a:lnTo>
                    <a:pt x="1635113" y="2245040"/>
                  </a:lnTo>
                  <a:lnTo>
                    <a:pt x="1589509" y="2215857"/>
                  </a:lnTo>
                  <a:lnTo>
                    <a:pt x="1544547" y="2186669"/>
                  </a:lnTo>
                  <a:lnTo>
                    <a:pt x="1500226" y="2157474"/>
                  </a:lnTo>
                  <a:lnTo>
                    <a:pt x="1456546" y="2128270"/>
                  </a:lnTo>
                  <a:lnTo>
                    <a:pt x="1413507" y="2099055"/>
                  </a:lnTo>
                  <a:lnTo>
                    <a:pt x="1371110" y="2069826"/>
                  </a:lnTo>
                  <a:lnTo>
                    <a:pt x="1329355" y="2040580"/>
                  </a:lnTo>
                  <a:lnTo>
                    <a:pt x="1288242" y="2011316"/>
                  </a:lnTo>
                  <a:lnTo>
                    <a:pt x="1247771" y="1982031"/>
                  </a:lnTo>
                  <a:lnTo>
                    <a:pt x="1207942" y="1952722"/>
                  </a:lnTo>
                  <a:lnTo>
                    <a:pt x="1168756" y="1923387"/>
                  </a:lnTo>
                  <a:lnTo>
                    <a:pt x="1130212" y="1894024"/>
                  </a:lnTo>
                  <a:lnTo>
                    <a:pt x="1092312" y="1864630"/>
                  </a:lnTo>
                  <a:lnTo>
                    <a:pt x="1055054" y="1835203"/>
                  </a:lnTo>
                  <a:lnTo>
                    <a:pt x="1018439" y="1805741"/>
                  </a:lnTo>
                  <a:lnTo>
                    <a:pt x="982468" y="1776241"/>
                  </a:lnTo>
                  <a:lnTo>
                    <a:pt x="947141" y="1746700"/>
                  </a:lnTo>
                  <a:lnTo>
                    <a:pt x="912457" y="1717117"/>
                  </a:lnTo>
                  <a:lnTo>
                    <a:pt x="878417" y="1687489"/>
                  </a:lnTo>
                  <a:lnTo>
                    <a:pt x="845021" y="1657813"/>
                  </a:lnTo>
                  <a:lnTo>
                    <a:pt x="812269" y="1628087"/>
                  </a:lnTo>
                  <a:lnTo>
                    <a:pt x="780162" y="1598309"/>
                  </a:lnTo>
                  <a:lnTo>
                    <a:pt x="748699" y="1568477"/>
                  </a:lnTo>
                  <a:lnTo>
                    <a:pt x="717881" y="1538587"/>
                  </a:lnTo>
                  <a:lnTo>
                    <a:pt x="687709" y="1508638"/>
                  </a:lnTo>
                  <a:lnTo>
                    <a:pt x="658181" y="1478627"/>
                  </a:lnTo>
                  <a:lnTo>
                    <a:pt x="629298" y="1448552"/>
                  </a:lnTo>
                  <a:lnTo>
                    <a:pt x="601061" y="1418410"/>
                  </a:lnTo>
                  <a:lnTo>
                    <a:pt x="573470" y="1388199"/>
                  </a:lnTo>
                  <a:lnTo>
                    <a:pt x="546525" y="1357916"/>
                  </a:lnTo>
                  <a:lnTo>
                    <a:pt x="520225" y="1327560"/>
                  </a:lnTo>
                  <a:lnTo>
                    <a:pt x="494572" y="1297127"/>
                  </a:lnTo>
                  <a:lnTo>
                    <a:pt x="469565" y="1266616"/>
                  </a:lnTo>
                  <a:lnTo>
                    <a:pt x="445205" y="1236024"/>
                  </a:lnTo>
                  <a:lnTo>
                    <a:pt x="421491" y="1205348"/>
                  </a:lnTo>
                  <a:lnTo>
                    <a:pt x="398424" y="1174587"/>
                  </a:lnTo>
                  <a:lnTo>
                    <a:pt x="376005" y="1143737"/>
                  </a:lnTo>
                  <a:lnTo>
                    <a:pt x="333107" y="1081764"/>
                  </a:lnTo>
                  <a:lnTo>
                    <a:pt x="292800" y="1019408"/>
                  </a:lnTo>
                  <a:lnTo>
                    <a:pt x="255085" y="956652"/>
                  </a:lnTo>
                  <a:lnTo>
                    <a:pt x="219963" y="893476"/>
                  </a:lnTo>
                  <a:lnTo>
                    <a:pt x="187435" y="829860"/>
                  </a:lnTo>
                  <a:lnTo>
                    <a:pt x="157504" y="765787"/>
                  </a:lnTo>
                  <a:lnTo>
                    <a:pt x="130170" y="701235"/>
                  </a:lnTo>
                  <a:lnTo>
                    <a:pt x="105435" y="636187"/>
                  </a:lnTo>
                  <a:lnTo>
                    <a:pt x="83300" y="570623"/>
                  </a:lnTo>
                  <a:lnTo>
                    <a:pt x="63767" y="504524"/>
                  </a:lnTo>
                  <a:lnTo>
                    <a:pt x="46837" y="437870"/>
                  </a:lnTo>
                  <a:lnTo>
                    <a:pt x="32511" y="370643"/>
                  </a:lnTo>
                  <a:lnTo>
                    <a:pt x="20791" y="302824"/>
                  </a:lnTo>
                  <a:lnTo>
                    <a:pt x="11679" y="234392"/>
                  </a:lnTo>
                  <a:lnTo>
                    <a:pt x="5175" y="165330"/>
                  </a:lnTo>
                  <a:lnTo>
                    <a:pt x="1282" y="95617"/>
                  </a:lnTo>
                  <a:lnTo>
                    <a:pt x="0" y="25236"/>
                  </a:lnTo>
                  <a:lnTo>
                    <a:pt x="241" y="0"/>
                  </a:lnTo>
                  <a:close/>
                </a:path>
              </a:pathLst>
            </a:custGeom>
            <a:solidFill>
              <a:srgbClr val="4E664E">
                <a:alpha val="2195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" name="object 4"/>
            <p:cNvSpPr/>
            <p:nvPr/>
          </p:nvSpPr>
          <p:spPr>
            <a:xfrm>
              <a:off x="14091417" y="0"/>
              <a:ext cx="4199890" cy="4785995"/>
            </a:xfrm>
            <a:custGeom>
              <a:avLst/>
              <a:gdLst/>
              <a:ahLst/>
              <a:cxnLst/>
              <a:rect l="l" t="t" r="r" b="b"/>
              <a:pathLst>
                <a:path w="4199890" h="4785995">
                  <a:moveTo>
                    <a:pt x="71182" y="43949"/>
                  </a:moveTo>
                  <a:lnTo>
                    <a:pt x="0" y="0"/>
                  </a:lnTo>
                  <a:lnTo>
                    <a:pt x="4196579" y="8915"/>
                  </a:lnTo>
                  <a:lnTo>
                    <a:pt x="81758" y="5702"/>
                  </a:lnTo>
                  <a:lnTo>
                    <a:pt x="1086806" y="626239"/>
                  </a:lnTo>
                  <a:lnTo>
                    <a:pt x="1122000" y="662894"/>
                  </a:lnTo>
                  <a:lnTo>
                    <a:pt x="302625" y="156996"/>
                  </a:lnTo>
                  <a:lnTo>
                    <a:pt x="252318" y="140860"/>
                  </a:lnTo>
                  <a:lnTo>
                    <a:pt x="121455" y="60063"/>
                  </a:lnTo>
                  <a:lnTo>
                    <a:pt x="71182" y="43949"/>
                  </a:lnTo>
                  <a:close/>
                </a:path>
                <a:path w="4199890" h="4785995">
                  <a:moveTo>
                    <a:pt x="4199514" y="4727232"/>
                  </a:moveTo>
                  <a:lnTo>
                    <a:pt x="4197306" y="4725869"/>
                  </a:lnTo>
                  <a:lnTo>
                    <a:pt x="4196579" y="8915"/>
                  </a:lnTo>
                  <a:lnTo>
                    <a:pt x="4199514" y="4727232"/>
                  </a:lnTo>
                  <a:close/>
                </a:path>
                <a:path w="4199890" h="4785995">
                  <a:moveTo>
                    <a:pt x="925190" y="511528"/>
                  </a:moveTo>
                  <a:lnTo>
                    <a:pt x="282563" y="114758"/>
                  </a:lnTo>
                  <a:lnTo>
                    <a:pt x="332573" y="130709"/>
                  </a:lnTo>
                  <a:lnTo>
                    <a:pt x="889592" y="474624"/>
                  </a:lnTo>
                  <a:lnTo>
                    <a:pt x="925190" y="511528"/>
                  </a:lnTo>
                  <a:close/>
                </a:path>
                <a:path w="4199890" h="4785995">
                  <a:moveTo>
                    <a:pt x="1044856" y="600338"/>
                  </a:moveTo>
                  <a:lnTo>
                    <a:pt x="102606" y="18574"/>
                  </a:lnTo>
                  <a:lnTo>
                    <a:pt x="152587" y="34508"/>
                  </a:lnTo>
                  <a:lnTo>
                    <a:pt x="1009496" y="563580"/>
                  </a:lnTo>
                  <a:lnTo>
                    <a:pt x="1044856" y="600338"/>
                  </a:lnTo>
                  <a:close/>
                </a:path>
                <a:path w="4199890" h="4785995">
                  <a:moveTo>
                    <a:pt x="1198800" y="725238"/>
                  </a:moveTo>
                  <a:lnTo>
                    <a:pt x="544741" y="321408"/>
                  </a:lnTo>
                  <a:lnTo>
                    <a:pt x="477209" y="264787"/>
                  </a:lnTo>
                  <a:lnTo>
                    <a:pt x="1163780" y="688690"/>
                  </a:lnTo>
                  <a:lnTo>
                    <a:pt x="1198800" y="725238"/>
                  </a:lnTo>
                  <a:close/>
                </a:path>
                <a:path w="4199890" h="4785995">
                  <a:moveTo>
                    <a:pt x="1344644" y="860061"/>
                  </a:moveTo>
                  <a:lnTo>
                    <a:pt x="1079991" y="696660"/>
                  </a:lnTo>
                  <a:lnTo>
                    <a:pt x="1044520" y="659833"/>
                  </a:lnTo>
                  <a:lnTo>
                    <a:pt x="1002275" y="633750"/>
                  </a:lnTo>
                  <a:lnTo>
                    <a:pt x="966603" y="596800"/>
                  </a:lnTo>
                  <a:lnTo>
                    <a:pt x="881624" y="544332"/>
                  </a:lnTo>
                  <a:lnTo>
                    <a:pt x="845664" y="507204"/>
                  </a:lnTo>
                  <a:lnTo>
                    <a:pt x="1240403" y="750924"/>
                  </a:lnTo>
                  <a:lnTo>
                    <a:pt x="1344644" y="860061"/>
                  </a:lnTo>
                  <a:close/>
                </a:path>
                <a:path w="4199890" h="4785995">
                  <a:moveTo>
                    <a:pt x="4039774" y="4613679"/>
                  </a:moveTo>
                  <a:lnTo>
                    <a:pt x="3750064" y="4434807"/>
                  </a:lnTo>
                  <a:lnTo>
                    <a:pt x="3472858" y="4144249"/>
                  </a:lnTo>
                  <a:lnTo>
                    <a:pt x="3445148" y="4097289"/>
                  </a:lnTo>
                  <a:lnTo>
                    <a:pt x="3376544" y="4025081"/>
                  </a:lnTo>
                  <a:lnTo>
                    <a:pt x="3348995" y="3978220"/>
                  </a:lnTo>
                  <a:lnTo>
                    <a:pt x="3281146" y="3906477"/>
                  </a:lnTo>
                  <a:lnTo>
                    <a:pt x="3254191" y="3859983"/>
                  </a:lnTo>
                  <a:lnTo>
                    <a:pt x="3220761" y="3824417"/>
                  </a:lnTo>
                  <a:lnTo>
                    <a:pt x="3167841" y="3732041"/>
                  </a:lnTo>
                  <a:lnTo>
                    <a:pt x="3135006" y="3696842"/>
                  </a:lnTo>
                  <a:lnTo>
                    <a:pt x="3083273" y="3605199"/>
                  </a:lnTo>
                  <a:lnTo>
                    <a:pt x="3051032" y="3570367"/>
                  </a:lnTo>
                  <a:lnTo>
                    <a:pt x="2901776" y="3299105"/>
                  </a:lnTo>
                  <a:lnTo>
                    <a:pt x="2870921" y="3265129"/>
                  </a:lnTo>
                  <a:lnTo>
                    <a:pt x="2853608" y="3209663"/>
                  </a:lnTo>
                  <a:lnTo>
                    <a:pt x="2759648" y="3032245"/>
                  </a:lnTo>
                  <a:lnTo>
                    <a:pt x="2662545" y="2852886"/>
                  </a:lnTo>
                  <a:lnTo>
                    <a:pt x="2360742" y="2308331"/>
                  </a:lnTo>
                  <a:lnTo>
                    <a:pt x="2328357" y="2273410"/>
                  </a:lnTo>
                  <a:lnTo>
                    <a:pt x="2250825" y="2135987"/>
                  </a:lnTo>
                  <a:lnTo>
                    <a:pt x="2218192" y="2100913"/>
                  </a:lnTo>
                  <a:lnTo>
                    <a:pt x="2140013" y="1963090"/>
                  </a:lnTo>
                  <a:lnTo>
                    <a:pt x="2107196" y="1927902"/>
                  </a:lnTo>
                  <a:lnTo>
                    <a:pt x="2028561" y="1789797"/>
                  </a:lnTo>
                  <a:lnTo>
                    <a:pt x="1995624" y="1754536"/>
                  </a:lnTo>
                  <a:lnTo>
                    <a:pt x="1969339" y="1708455"/>
                  </a:lnTo>
                  <a:lnTo>
                    <a:pt x="1857407" y="1534867"/>
                  </a:lnTo>
                  <a:lnTo>
                    <a:pt x="1824724" y="1499762"/>
                  </a:lnTo>
                  <a:lnTo>
                    <a:pt x="1772284" y="1407682"/>
                  </a:lnTo>
                  <a:lnTo>
                    <a:pt x="1739187" y="1372322"/>
                  </a:lnTo>
                  <a:lnTo>
                    <a:pt x="1712627" y="1326072"/>
                  </a:lnTo>
                  <a:lnTo>
                    <a:pt x="1612140" y="1219252"/>
                  </a:lnTo>
                  <a:lnTo>
                    <a:pt x="1585058" y="1172680"/>
                  </a:lnTo>
                  <a:lnTo>
                    <a:pt x="1310621" y="883832"/>
                  </a:lnTo>
                  <a:lnTo>
                    <a:pt x="1269119" y="858208"/>
                  </a:lnTo>
                  <a:lnTo>
                    <a:pt x="1199127" y="785142"/>
                  </a:lnTo>
                  <a:lnTo>
                    <a:pt x="1157297" y="759315"/>
                  </a:lnTo>
                  <a:lnTo>
                    <a:pt x="1122032" y="722616"/>
                  </a:lnTo>
                  <a:lnTo>
                    <a:pt x="1385873" y="885517"/>
                  </a:lnTo>
                  <a:lnTo>
                    <a:pt x="1591107" y="1101786"/>
                  </a:lnTo>
                  <a:lnTo>
                    <a:pt x="1618273" y="1148410"/>
                  </a:lnTo>
                  <a:lnTo>
                    <a:pt x="1685619" y="1219843"/>
                  </a:lnTo>
                  <a:lnTo>
                    <a:pt x="1712452" y="1266261"/>
                  </a:lnTo>
                  <a:lnTo>
                    <a:pt x="1745842" y="1301802"/>
                  </a:lnTo>
                  <a:lnTo>
                    <a:pt x="1772444" y="1348078"/>
                  </a:lnTo>
                  <a:lnTo>
                    <a:pt x="1805600" y="1383475"/>
                  </a:lnTo>
                  <a:lnTo>
                    <a:pt x="1831964" y="1429604"/>
                  </a:lnTo>
                  <a:lnTo>
                    <a:pt x="1864091" y="1464366"/>
                  </a:lnTo>
                  <a:lnTo>
                    <a:pt x="1914991" y="1555495"/>
                  </a:lnTo>
                  <a:lnTo>
                    <a:pt x="1947102" y="1590247"/>
                  </a:lnTo>
                  <a:lnTo>
                    <a:pt x="1997946" y="1681341"/>
                  </a:lnTo>
                  <a:lnTo>
                    <a:pt x="2030017" y="1716068"/>
                  </a:lnTo>
                  <a:lnTo>
                    <a:pt x="2080757" y="1807098"/>
                  </a:lnTo>
                  <a:lnTo>
                    <a:pt x="2112764" y="1841786"/>
                  </a:lnTo>
                  <a:lnTo>
                    <a:pt x="2163352" y="1932723"/>
                  </a:lnTo>
                  <a:lnTo>
                    <a:pt x="2195271" y="1967356"/>
                  </a:lnTo>
                  <a:lnTo>
                    <a:pt x="2270796" y="2103540"/>
                  </a:lnTo>
                  <a:lnTo>
                    <a:pt x="2302561" y="2138078"/>
                  </a:lnTo>
                  <a:lnTo>
                    <a:pt x="2377558" y="2273937"/>
                  </a:lnTo>
                  <a:lnTo>
                    <a:pt x="2409126" y="2308354"/>
                  </a:lnTo>
                  <a:lnTo>
                    <a:pt x="2508126" y="2488883"/>
                  </a:lnTo>
                  <a:lnTo>
                    <a:pt x="2539388" y="2523110"/>
                  </a:lnTo>
                  <a:lnTo>
                    <a:pt x="2658529" y="2745927"/>
                  </a:lnTo>
                  <a:lnTo>
                    <a:pt x="2688432" y="2779315"/>
                  </a:lnTo>
                  <a:lnTo>
                    <a:pt x="3010892" y="3396327"/>
                  </a:lnTo>
                  <a:lnTo>
                    <a:pt x="3083183" y="3530515"/>
                  </a:lnTo>
                  <a:lnTo>
                    <a:pt x="3107997" y="3575687"/>
                  </a:lnTo>
                  <a:lnTo>
                    <a:pt x="3139696" y="3610184"/>
                  </a:lnTo>
                  <a:lnTo>
                    <a:pt x="3216012" y="3746857"/>
                  </a:lnTo>
                  <a:lnTo>
                    <a:pt x="3248519" y="3781853"/>
                  </a:lnTo>
                  <a:lnTo>
                    <a:pt x="3274545" y="3827773"/>
                  </a:lnTo>
                  <a:lnTo>
                    <a:pt x="3307430" y="3863003"/>
                  </a:lnTo>
                  <a:lnTo>
                    <a:pt x="3333824" y="3909150"/>
                  </a:lnTo>
                  <a:lnTo>
                    <a:pt x="3400484" y="3980159"/>
                  </a:lnTo>
                  <a:lnTo>
                    <a:pt x="3427398" y="4026627"/>
                  </a:lnTo>
                  <a:lnTo>
                    <a:pt x="3806663" y="4424976"/>
                  </a:lnTo>
                  <a:lnTo>
                    <a:pt x="3848591" y="4450863"/>
                  </a:lnTo>
                  <a:lnTo>
                    <a:pt x="3883957" y="4487624"/>
                  </a:lnTo>
                  <a:lnTo>
                    <a:pt x="3926100" y="4513644"/>
                  </a:lnTo>
                  <a:lnTo>
                    <a:pt x="3961672" y="4550532"/>
                  </a:lnTo>
                  <a:lnTo>
                    <a:pt x="4004013" y="4576674"/>
                  </a:lnTo>
                  <a:lnTo>
                    <a:pt x="4039774" y="4613679"/>
                  </a:lnTo>
                  <a:close/>
                </a:path>
                <a:path w="4199890" h="4785995">
                  <a:moveTo>
                    <a:pt x="4197315" y="4785577"/>
                  </a:moveTo>
                  <a:lnTo>
                    <a:pt x="4178605" y="4774025"/>
                  </a:lnTo>
                  <a:lnTo>
                    <a:pt x="4142886" y="4737046"/>
                  </a:lnTo>
                  <a:lnTo>
                    <a:pt x="4016216" y="4658837"/>
                  </a:lnTo>
                  <a:lnTo>
                    <a:pt x="3980827" y="4622062"/>
                  </a:lnTo>
                  <a:lnTo>
                    <a:pt x="3938844" y="4596140"/>
                  </a:lnTo>
                  <a:lnTo>
                    <a:pt x="3903610" y="4559460"/>
                  </a:lnTo>
                  <a:lnTo>
                    <a:pt x="3861779" y="4533633"/>
                  </a:lnTo>
                  <a:lnTo>
                    <a:pt x="3791680" y="4460501"/>
                  </a:lnTo>
                  <a:lnTo>
                    <a:pt x="4082294" y="4639932"/>
                  </a:lnTo>
                  <a:lnTo>
                    <a:pt x="4118226" y="4677043"/>
                  </a:lnTo>
                  <a:lnTo>
                    <a:pt x="4197306" y="4725869"/>
                  </a:lnTo>
                  <a:lnTo>
                    <a:pt x="4197315" y="4785577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5" name="object 5"/>
          <p:cNvSpPr/>
          <p:nvPr/>
        </p:nvSpPr>
        <p:spPr>
          <a:xfrm>
            <a:off x="0" y="5730596"/>
            <a:ext cx="2400935" cy="4556760"/>
          </a:xfrm>
          <a:custGeom>
            <a:avLst/>
            <a:gdLst/>
            <a:ahLst/>
            <a:cxnLst/>
            <a:rect l="l" t="t" r="r" b="b"/>
            <a:pathLst>
              <a:path w="2400935" h="4556759">
                <a:moveTo>
                  <a:pt x="2122758" y="4245061"/>
                </a:moveTo>
                <a:lnTo>
                  <a:pt x="2317474" y="4480933"/>
                </a:lnTo>
                <a:lnTo>
                  <a:pt x="2284319" y="4441846"/>
                </a:lnTo>
                <a:lnTo>
                  <a:pt x="2249978" y="4403739"/>
                </a:lnTo>
                <a:lnTo>
                  <a:pt x="2214534" y="4366542"/>
                </a:lnTo>
                <a:lnTo>
                  <a:pt x="2178066" y="4330191"/>
                </a:lnTo>
                <a:lnTo>
                  <a:pt x="2140657" y="4294617"/>
                </a:lnTo>
                <a:lnTo>
                  <a:pt x="2102387" y="4259753"/>
                </a:lnTo>
                <a:lnTo>
                  <a:pt x="2063338" y="4225532"/>
                </a:lnTo>
                <a:lnTo>
                  <a:pt x="1944481" y="4124881"/>
                </a:lnTo>
                <a:lnTo>
                  <a:pt x="1866686" y="4056516"/>
                </a:lnTo>
                <a:lnTo>
                  <a:pt x="1790201" y="3986828"/>
                </a:lnTo>
                <a:lnTo>
                  <a:pt x="1715024" y="3915854"/>
                </a:lnTo>
                <a:lnTo>
                  <a:pt x="1641151" y="3843632"/>
                </a:lnTo>
                <a:lnTo>
                  <a:pt x="1568578" y="3770199"/>
                </a:lnTo>
                <a:lnTo>
                  <a:pt x="1497302" y="3695592"/>
                </a:lnTo>
                <a:lnTo>
                  <a:pt x="1427320" y="3619849"/>
                </a:lnTo>
                <a:lnTo>
                  <a:pt x="1358627" y="3543007"/>
                </a:lnTo>
                <a:lnTo>
                  <a:pt x="1325284" y="3503454"/>
                </a:lnTo>
                <a:lnTo>
                  <a:pt x="1292568" y="3463546"/>
                </a:lnTo>
                <a:lnTo>
                  <a:pt x="1260504" y="3423269"/>
                </a:lnTo>
                <a:lnTo>
                  <a:pt x="1229122" y="3382606"/>
                </a:lnTo>
                <a:lnTo>
                  <a:pt x="1198447" y="3341542"/>
                </a:lnTo>
                <a:lnTo>
                  <a:pt x="1168507" y="3300061"/>
                </a:lnTo>
                <a:lnTo>
                  <a:pt x="1139330" y="3258149"/>
                </a:lnTo>
                <a:lnTo>
                  <a:pt x="1110942" y="3215790"/>
                </a:lnTo>
                <a:lnTo>
                  <a:pt x="1083371" y="3172968"/>
                </a:lnTo>
                <a:lnTo>
                  <a:pt x="1074032" y="3157837"/>
                </a:lnTo>
                <a:lnTo>
                  <a:pt x="1382570" y="3531589"/>
                </a:lnTo>
                <a:lnTo>
                  <a:pt x="1416193" y="3570118"/>
                </a:lnTo>
                <a:lnTo>
                  <a:pt x="1450220" y="3608309"/>
                </a:lnTo>
                <a:lnTo>
                  <a:pt x="1484641" y="3646164"/>
                </a:lnTo>
                <a:lnTo>
                  <a:pt x="1554635" y="3720872"/>
                </a:lnTo>
                <a:lnTo>
                  <a:pt x="1626105" y="3794260"/>
                </a:lnTo>
                <a:lnTo>
                  <a:pt x="1698983" y="3866342"/>
                </a:lnTo>
                <a:lnTo>
                  <a:pt x="1773202" y="3937135"/>
                </a:lnTo>
                <a:lnTo>
                  <a:pt x="1848691" y="4006654"/>
                </a:lnTo>
                <a:lnTo>
                  <a:pt x="1925384" y="4074916"/>
                </a:lnTo>
                <a:lnTo>
                  <a:pt x="2121230" y="4243700"/>
                </a:lnTo>
                <a:lnTo>
                  <a:pt x="2122758" y="4245061"/>
                </a:lnTo>
                <a:close/>
              </a:path>
              <a:path w="2400935" h="4556759">
                <a:moveTo>
                  <a:pt x="1352698" y="3485298"/>
                </a:moveTo>
                <a:lnTo>
                  <a:pt x="1382570" y="3531589"/>
                </a:lnTo>
                <a:lnTo>
                  <a:pt x="1074032" y="3157837"/>
                </a:lnTo>
                <a:lnTo>
                  <a:pt x="1056644" y="3129668"/>
                </a:lnTo>
                <a:lnTo>
                  <a:pt x="1050548" y="3119341"/>
                </a:lnTo>
                <a:lnTo>
                  <a:pt x="1319471" y="3445106"/>
                </a:lnTo>
                <a:lnTo>
                  <a:pt x="1352698" y="3485298"/>
                </a:lnTo>
                <a:close/>
              </a:path>
              <a:path w="2400935" h="4556759">
                <a:moveTo>
                  <a:pt x="52521" y="58579"/>
                </a:moveTo>
                <a:lnTo>
                  <a:pt x="84413" y="97330"/>
                </a:lnTo>
                <a:lnTo>
                  <a:pt x="115043" y="136909"/>
                </a:lnTo>
                <a:lnTo>
                  <a:pt x="144457" y="177286"/>
                </a:lnTo>
                <a:lnTo>
                  <a:pt x="172701" y="218427"/>
                </a:lnTo>
                <a:lnTo>
                  <a:pt x="199821" y="260303"/>
                </a:lnTo>
                <a:lnTo>
                  <a:pt x="225863" y="302881"/>
                </a:lnTo>
                <a:lnTo>
                  <a:pt x="250872" y="346130"/>
                </a:lnTo>
                <a:lnTo>
                  <a:pt x="274895" y="390018"/>
                </a:lnTo>
                <a:lnTo>
                  <a:pt x="297978" y="434513"/>
                </a:lnTo>
                <a:lnTo>
                  <a:pt x="320165" y="479584"/>
                </a:lnTo>
                <a:lnTo>
                  <a:pt x="341504" y="525200"/>
                </a:lnTo>
                <a:lnTo>
                  <a:pt x="362039" y="571328"/>
                </a:lnTo>
                <a:lnTo>
                  <a:pt x="381817" y="617937"/>
                </a:lnTo>
                <a:lnTo>
                  <a:pt x="400884" y="664996"/>
                </a:lnTo>
                <a:lnTo>
                  <a:pt x="419286" y="712472"/>
                </a:lnTo>
                <a:lnTo>
                  <a:pt x="436650" y="762275"/>
                </a:lnTo>
                <a:lnTo>
                  <a:pt x="453162" y="812270"/>
                </a:lnTo>
                <a:lnTo>
                  <a:pt x="468826" y="862454"/>
                </a:lnTo>
                <a:lnTo>
                  <a:pt x="483648" y="912822"/>
                </a:lnTo>
                <a:lnTo>
                  <a:pt x="497633" y="963370"/>
                </a:lnTo>
                <a:lnTo>
                  <a:pt x="510787" y="1014093"/>
                </a:lnTo>
                <a:lnTo>
                  <a:pt x="523115" y="1064986"/>
                </a:lnTo>
                <a:lnTo>
                  <a:pt x="534622" y="1116046"/>
                </a:lnTo>
                <a:lnTo>
                  <a:pt x="545315" y="1167268"/>
                </a:lnTo>
                <a:lnTo>
                  <a:pt x="555198" y="1218647"/>
                </a:lnTo>
                <a:lnTo>
                  <a:pt x="564277" y="1270178"/>
                </a:lnTo>
                <a:lnTo>
                  <a:pt x="572557" y="1321858"/>
                </a:lnTo>
                <a:lnTo>
                  <a:pt x="580044" y="1373682"/>
                </a:lnTo>
                <a:lnTo>
                  <a:pt x="593498" y="1475426"/>
                </a:lnTo>
                <a:lnTo>
                  <a:pt x="600809" y="1525046"/>
                </a:lnTo>
                <a:lnTo>
                  <a:pt x="608646" y="1574512"/>
                </a:lnTo>
                <a:lnTo>
                  <a:pt x="616983" y="1623834"/>
                </a:lnTo>
                <a:lnTo>
                  <a:pt x="625791" y="1673022"/>
                </a:lnTo>
                <a:lnTo>
                  <a:pt x="635043" y="1722083"/>
                </a:lnTo>
                <a:lnTo>
                  <a:pt x="644710" y="1771027"/>
                </a:lnTo>
                <a:lnTo>
                  <a:pt x="654765" y="1819862"/>
                </a:lnTo>
                <a:lnTo>
                  <a:pt x="675927" y="1917243"/>
                </a:lnTo>
                <a:lnTo>
                  <a:pt x="698304" y="2014298"/>
                </a:lnTo>
                <a:lnTo>
                  <a:pt x="733661" y="2159425"/>
                </a:lnTo>
                <a:lnTo>
                  <a:pt x="820618" y="2497173"/>
                </a:lnTo>
                <a:lnTo>
                  <a:pt x="834444" y="2547405"/>
                </a:lnTo>
                <a:lnTo>
                  <a:pt x="849382" y="2597074"/>
                </a:lnTo>
                <a:lnTo>
                  <a:pt x="865413" y="2646189"/>
                </a:lnTo>
                <a:lnTo>
                  <a:pt x="882519" y="2694757"/>
                </a:lnTo>
                <a:lnTo>
                  <a:pt x="900680" y="2742788"/>
                </a:lnTo>
                <a:lnTo>
                  <a:pt x="919878" y="2790290"/>
                </a:lnTo>
                <a:lnTo>
                  <a:pt x="940095" y="2837271"/>
                </a:lnTo>
                <a:lnTo>
                  <a:pt x="961311" y="2883741"/>
                </a:lnTo>
                <a:lnTo>
                  <a:pt x="983507" y="2929706"/>
                </a:lnTo>
                <a:lnTo>
                  <a:pt x="1006664" y="2975177"/>
                </a:lnTo>
                <a:lnTo>
                  <a:pt x="1030765" y="3020161"/>
                </a:lnTo>
                <a:lnTo>
                  <a:pt x="1055789" y="3064666"/>
                </a:lnTo>
                <a:lnTo>
                  <a:pt x="1081718" y="3108703"/>
                </a:lnTo>
                <a:lnTo>
                  <a:pt x="1108533" y="3152278"/>
                </a:lnTo>
                <a:lnTo>
                  <a:pt x="1136216" y="3195400"/>
                </a:lnTo>
                <a:lnTo>
                  <a:pt x="1164747" y="3238078"/>
                </a:lnTo>
                <a:lnTo>
                  <a:pt x="1194108" y="3280321"/>
                </a:lnTo>
                <a:lnTo>
                  <a:pt x="1224280" y="3322137"/>
                </a:lnTo>
                <a:lnTo>
                  <a:pt x="1255243" y="3363534"/>
                </a:lnTo>
                <a:lnTo>
                  <a:pt x="1286980" y="3404521"/>
                </a:lnTo>
                <a:lnTo>
                  <a:pt x="1319471" y="3445106"/>
                </a:lnTo>
                <a:lnTo>
                  <a:pt x="1050548" y="3119341"/>
                </a:lnTo>
                <a:lnTo>
                  <a:pt x="1030789" y="3085874"/>
                </a:lnTo>
                <a:lnTo>
                  <a:pt x="1005831" y="3041572"/>
                </a:lnTo>
                <a:lnTo>
                  <a:pt x="981800" y="2996745"/>
                </a:lnTo>
                <a:lnTo>
                  <a:pt x="958721" y="2951379"/>
                </a:lnTo>
                <a:lnTo>
                  <a:pt x="936623" y="2905458"/>
                </a:lnTo>
                <a:lnTo>
                  <a:pt x="915531" y="2858966"/>
                </a:lnTo>
                <a:lnTo>
                  <a:pt x="895475" y="2811888"/>
                </a:lnTo>
                <a:lnTo>
                  <a:pt x="876480" y="2764208"/>
                </a:lnTo>
                <a:lnTo>
                  <a:pt x="858574" y="2715912"/>
                </a:lnTo>
                <a:lnTo>
                  <a:pt x="841785" y="2666984"/>
                </a:lnTo>
                <a:lnTo>
                  <a:pt x="826139" y="2617408"/>
                </a:lnTo>
                <a:lnTo>
                  <a:pt x="811664" y="2567169"/>
                </a:lnTo>
                <a:lnTo>
                  <a:pt x="760216" y="2374063"/>
                </a:lnTo>
                <a:lnTo>
                  <a:pt x="699280" y="2130891"/>
                </a:lnTo>
                <a:lnTo>
                  <a:pt x="641970" y="1887019"/>
                </a:lnTo>
                <a:lnTo>
                  <a:pt x="609269" y="1740936"/>
                </a:lnTo>
                <a:lnTo>
                  <a:pt x="599076" y="1691844"/>
                </a:lnTo>
                <a:lnTo>
                  <a:pt x="589657" y="1642614"/>
                </a:lnTo>
                <a:lnTo>
                  <a:pt x="580880" y="1593264"/>
                </a:lnTo>
                <a:lnTo>
                  <a:pt x="572612" y="1543814"/>
                </a:lnTo>
                <a:lnTo>
                  <a:pt x="526252" y="1246024"/>
                </a:lnTo>
                <a:lnTo>
                  <a:pt x="517828" y="1196383"/>
                </a:lnTo>
                <a:lnTo>
                  <a:pt x="508849" y="1146790"/>
                </a:lnTo>
                <a:lnTo>
                  <a:pt x="489339" y="1048516"/>
                </a:lnTo>
                <a:lnTo>
                  <a:pt x="478511" y="1000077"/>
                </a:lnTo>
                <a:lnTo>
                  <a:pt x="466705" y="951958"/>
                </a:lnTo>
                <a:lnTo>
                  <a:pt x="453924" y="904172"/>
                </a:lnTo>
                <a:lnTo>
                  <a:pt x="440174" y="856732"/>
                </a:lnTo>
                <a:lnTo>
                  <a:pt x="425459" y="809649"/>
                </a:lnTo>
                <a:lnTo>
                  <a:pt x="409784" y="762938"/>
                </a:lnTo>
                <a:lnTo>
                  <a:pt x="393152" y="716611"/>
                </a:lnTo>
                <a:lnTo>
                  <a:pt x="375568" y="670681"/>
                </a:lnTo>
                <a:lnTo>
                  <a:pt x="357037" y="625160"/>
                </a:lnTo>
                <a:lnTo>
                  <a:pt x="337563" y="580061"/>
                </a:lnTo>
                <a:lnTo>
                  <a:pt x="317150" y="535398"/>
                </a:lnTo>
                <a:lnTo>
                  <a:pt x="295803" y="491183"/>
                </a:lnTo>
                <a:lnTo>
                  <a:pt x="273526" y="447429"/>
                </a:lnTo>
                <a:lnTo>
                  <a:pt x="250324" y="404148"/>
                </a:lnTo>
                <a:lnTo>
                  <a:pt x="226201" y="361354"/>
                </a:lnTo>
                <a:lnTo>
                  <a:pt x="201161" y="319060"/>
                </a:lnTo>
                <a:lnTo>
                  <a:pt x="175209" y="277277"/>
                </a:lnTo>
                <a:lnTo>
                  <a:pt x="148350" y="236020"/>
                </a:lnTo>
                <a:lnTo>
                  <a:pt x="120587" y="195300"/>
                </a:lnTo>
                <a:lnTo>
                  <a:pt x="91925" y="155131"/>
                </a:lnTo>
                <a:lnTo>
                  <a:pt x="62369" y="115525"/>
                </a:lnTo>
                <a:lnTo>
                  <a:pt x="31923" y="76496"/>
                </a:lnTo>
                <a:lnTo>
                  <a:pt x="0" y="37825"/>
                </a:lnTo>
                <a:lnTo>
                  <a:pt x="0" y="0"/>
                </a:lnTo>
                <a:lnTo>
                  <a:pt x="19322" y="20689"/>
                </a:lnTo>
                <a:lnTo>
                  <a:pt x="52521" y="58579"/>
                </a:lnTo>
                <a:close/>
              </a:path>
              <a:path w="2400935" h="4556759">
                <a:moveTo>
                  <a:pt x="2305139" y="4425704"/>
                </a:moveTo>
                <a:lnTo>
                  <a:pt x="2337701" y="4466089"/>
                </a:lnTo>
                <a:lnTo>
                  <a:pt x="2368261" y="4508353"/>
                </a:lnTo>
                <a:lnTo>
                  <a:pt x="2398939" y="4553959"/>
                </a:lnTo>
                <a:lnTo>
                  <a:pt x="2400508" y="4556402"/>
                </a:lnTo>
                <a:lnTo>
                  <a:pt x="2375528" y="4556402"/>
                </a:lnTo>
                <a:lnTo>
                  <a:pt x="2349362" y="4521065"/>
                </a:lnTo>
                <a:lnTo>
                  <a:pt x="2317474" y="4480933"/>
                </a:lnTo>
                <a:lnTo>
                  <a:pt x="2122758" y="4245061"/>
                </a:lnTo>
                <a:lnTo>
                  <a:pt x="2159973" y="4278232"/>
                </a:lnTo>
                <a:lnTo>
                  <a:pt x="2197991" y="4313462"/>
                </a:lnTo>
                <a:lnTo>
                  <a:pt x="2235028" y="4349627"/>
                </a:lnTo>
                <a:lnTo>
                  <a:pt x="2270829" y="4386962"/>
                </a:lnTo>
                <a:lnTo>
                  <a:pt x="2305139" y="4425704"/>
                </a:lnTo>
                <a:close/>
              </a:path>
              <a:path w="2400935" h="4556759">
                <a:moveTo>
                  <a:pt x="0" y="37825"/>
                </a:moveTo>
                <a:lnTo>
                  <a:pt x="31923" y="76496"/>
                </a:lnTo>
                <a:lnTo>
                  <a:pt x="0" y="39224"/>
                </a:lnTo>
                <a:lnTo>
                  <a:pt x="0" y="37825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 txBox="1"/>
          <p:nvPr/>
        </p:nvSpPr>
        <p:spPr>
          <a:xfrm>
            <a:off x="6755933" y="4950659"/>
            <a:ext cx="3283585" cy="16129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190">
                <a:solidFill>
                  <a:srgbClr val="132413"/>
                </a:solidFill>
                <a:latin typeface="Microsoft Sans Serif"/>
                <a:cs typeface="Microsoft Sans Serif"/>
              </a:rPr>
              <a:t>Overfitting</a:t>
            </a:r>
            <a:endParaRPr sz="3000">
              <a:latin typeface="Microsoft Sans Serif"/>
              <a:cs typeface="Microsoft Sans Serif"/>
            </a:endParaRPr>
          </a:p>
          <a:p>
            <a:pPr marL="12700" marR="5080">
              <a:lnSpc>
                <a:spcPct val="125000"/>
              </a:lnSpc>
              <a:spcBef>
                <a:spcPts val="1995"/>
              </a:spcBef>
            </a:pPr>
            <a:r>
              <a:rPr dirty="0" sz="2300" spc="-125">
                <a:solidFill>
                  <a:srgbClr val="132413"/>
                </a:solidFill>
                <a:latin typeface="Verdana"/>
                <a:cs typeface="Verdana"/>
              </a:rPr>
              <a:t>O</a:t>
            </a:r>
            <a:r>
              <a:rPr dirty="0" sz="2300" spc="-270">
                <a:solidFill>
                  <a:srgbClr val="132413"/>
                </a:solidFill>
                <a:latin typeface="Verdana"/>
                <a:cs typeface="Verdana"/>
              </a:rPr>
              <a:t>v</a:t>
            </a:r>
            <a:r>
              <a:rPr dirty="0" sz="2300" spc="-14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300" spc="-250">
                <a:solidFill>
                  <a:srgbClr val="132413"/>
                </a:solidFill>
                <a:latin typeface="Verdana"/>
                <a:cs typeface="Verdana"/>
              </a:rPr>
              <a:t>r</a:t>
            </a:r>
            <a:r>
              <a:rPr dirty="0" sz="2300" spc="-140">
                <a:solidFill>
                  <a:srgbClr val="132413"/>
                </a:solidFill>
                <a:latin typeface="Verdana"/>
                <a:cs typeface="Verdana"/>
              </a:rPr>
              <a:t>f</a:t>
            </a:r>
            <a:r>
              <a:rPr dirty="0" sz="2300" spc="-160">
                <a:solidFill>
                  <a:srgbClr val="132413"/>
                </a:solidFill>
                <a:latin typeface="Verdana"/>
                <a:cs typeface="Verdana"/>
              </a:rPr>
              <a:t>i</a:t>
            </a:r>
            <a:r>
              <a:rPr dirty="0" sz="2300" spc="-180">
                <a:solidFill>
                  <a:srgbClr val="132413"/>
                </a:solidFill>
                <a:latin typeface="Verdana"/>
                <a:cs typeface="Verdana"/>
              </a:rPr>
              <a:t>tt</a:t>
            </a:r>
            <a:r>
              <a:rPr dirty="0" sz="2300" spc="-160">
                <a:solidFill>
                  <a:srgbClr val="132413"/>
                </a:solidFill>
                <a:latin typeface="Verdana"/>
                <a:cs typeface="Verdana"/>
              </a:rPr>
              <a:t>i</a:t>
            </a:r>
            <a:r>
              <a:rPr dirty="0" sz="2300" spc="-185">
                <a:solidFill>
                  <a:srgbClr val="132413"/>
                </a:solidFill>
                <a:latin typeface="Verdana"/>
                <a:cs typeface="Verdana"/>
              </a:rPr>
              <a:t>n</a:t>
            </a:r>
            <a:r>
              <a:rPr dirty="0" sz="2300" spc="-150">
                <a:solidFill>
                  <a:srgbClr val="132413"/>
                </a:solidFill>
                <a:latin typeface="Verdana"/>
                <a:cs typeface="Verdana"/>
              </a:rPr>
              <a:t>g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5">
                <a:solidFill>
                  <a:srgbClr val="132413"/>
                </a:solidFill>
                <a:latin typeface="Verdana"/>
                <a:cs typeface="Verdana"/>
              </a:rPr>
              <a:t>c</a:t>
            </a:r>
            <a:r>
              <a:rPr dirty="0" sz="2300" spc="-245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300" spc="-180">
                <a:solidFill>
                  <a:srgbClr val="132413"/>
                </a:solidFill>
                <a:latin typeface="Verdana"/>
                <a:cs typeface="Verdana"/>
              </a:rPr>
              <a:t>n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35">
                <a:solidFill>
                  <a:srgbClr val="132413"/>
                </a:solidFill>
                <a:latin typeface="Verdana"/>
                <a:cs typeface="Verdana"/>
              </a:rPr>
              <a:t>l</a:t>
            </a:r>
            <a:r>
              <a:rPr dirty="0" sz="2300" spc="-160">
                <a:solidFill>
                  <a:srgbClr val="132413"/>
                </a:solidFill>
                <a:latin typeface="Verdana"/>
                <a:cs typeface="Verdana"/>
              </a:rPr>
              <a:t>i</a:t>
            </a:r>
            <a:r>
              <a:rPr dirty="0" sz="2300" spc="-425">
                <a:solidFill>
                  <a:srgbClr val="132413"/>
                </a:solidFill>
                <a:latin typeface="Verdana"/>
                <a:cs typeface="Verdana"/>
              </a:rPr>
              <a:t>m</a:t>
            </a:r>
            <a:r>
              <a:rPr dirty="0" sz="2300" spc="-160">
                <a:solidFill>
                  <a:srgbClr val="132413"/>
                </a:solidFill>
                <a:latin typeface="Verdana"/>
                <a:cs typeface="Verdana"/>
              </a:rPr>
              <a:t>i</a:t>
            </a:r>
            <a:r>
              <a:rPr dirty="0" sz="2300" spc="-160">
                <a:solidFill>
                  <a:srgbClr val="132413"/>
                </a:solidFill>
                <a:latin typeface="Verdana"/>
                <a:cs typeface="Verdana"/>
              </a:rPr>
              <a:t>t  </a:t>
            </a:r>
            <a:r>
              <a:rPr dirty="0" sz="2300" spc="-125">
                <a:solidFill>
                  <a:srgbClr val="132413"/>
                </a:solidFill>
                <a:latin typeface="Verdana"/>
                <a:cs typeface="Verdana"/>
              </a:rPr>
              <a:t>p</a:t>
            </a:r>
            <a:r>
              <a:rPr dirty="0" sz="2300" spc="-14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300" spc="-250">
                <a:solidFill>
                  <a:srgbClr val="132413"/>
                </a:solidFill>
                <a:latin typeface="Verdana"/>
                <a:cs typeface="Verdana"/>
              </a:rPr>
              <a:t>r</a:t>
            </a:r>
            <a:r>
              <a:rPr dirty="0" sz="2300" spc="-140">
                <a:solidFill>
                  <a:srgbClr val="132413"/>
                </a:solidFill>
                <a:latin typeface="Verdana"/>
                <a:cs typeface="Verdana"/>
              </a:rPr>
              <a:t>f</a:t>
            </a:r>
            <a:r>
              <a:rPr dirty="0" sz="2300" spc="-145">
                <a:solidFill>
                  <a:srgbClr val="132413"/>
                </a:solidFill>
                <a:latin typeface="Verdana"/>
                <a:cs typeface="Verdana"/>
              </a:rPr>
              <a:t>o</a:t>
            </a:r>
            <a:r>
              <a:rPr dirty="0" sz="2300" spc="-250">
                <a:solidFill>
                  <a:srgbClr val="132413"/>
                </a:solidFill>
                <a:latin typeface="Verdana"/>
                <a:cs typeface="Verdana"/>
              </a:rPr>
              <a:t>r</a:t>
            </a:r>
            <a:r>
              <a:rPr dirty="0" sz="2300" spc="-425">
                <a:solidFill>
                  <a:srgbClr val="132413"/>
                </a:solidFill>
                <a:latin typeface="Verdana"/>
                <a:cs typeface="Verdana"/>
              </a:rPr>
              <a:t>m</a:t>
            </a:r>
            <a:r>
              <a:rPr dirty="0" sz="2300" spc="-245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300" spc="-185">
                <a:solidFill>
                  <a:srgbClr val="132413"/>
                </a:solidFill>
                <a:latin typeface="Verdana"/>
                <a:cs typeface="Verdana"/>
              </a:rPr>
              <a:t>n</a:t>
            </a:r>
            <a:r>
              <a:rPr dirty="0" sz="2300" spc="5">
                <a:solidFill>
                  <a:srgbClr val="132413"/>
                </a:solidFill>
                <a:latin typeface="Verdana"/>
                <a:cs typeface="Verdana"/>
              </a:rPr>
              <a:t>c</a:t>
            </a:r>
            <a:r>
              <a:rPr dirty="0" sz="2300" spc="-135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45">
                <a:solidFill>
                  <a:srgbClr val="132413"/>
                </a:solidFill>
                <a:latin typeface="Verdana"/>
                <a:cs typeface="Verdana"/>
              </a:rPr>
              <a:t>o</a:t>
            </a:r>
            <a:r>
              <a:rPr dirty="0" sz="2300" spc="-180">
                <a:solidFill>
                  <a:srgbClr val="132413"/>
                </a:solidFill>
                <a:latin typeface="Verdana"/>
                <a:cs typeface="Verdana"/>
              </a:rPr>
              <a:t>n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85">
                <a:solidFill>
                  <a:srgbClr val="132413"/>
                </a:solidFill>
                <a:latin typeface="Verdana"/>
                <a:cs typeface="Verdana"/>
              </a:rPr>
              <a:t>n</a:t>
            </a:r>
            <a:r>
              <a:rPr dirty="0" sz="2300" spc="-14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300" spc="-325">
                <a:solidFill>
                  <a:srgbClr val="132413"/>
                </a:solidFill>
                <a:latin typeface="Verdana"/>
                <a:cs typeface="Verdana"/>
              </a:rPr>
              <a:t>w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14">
                <a:solidFill>
                  <a:srgbClr val="132413"/>
                </a:solidFill>
                <a:latin typeface="Verdana"/>
                <a:cs typeface="Verdana"/>
              </a:rPr>
              <a:t>d</a:t>
            </a:r>
            <a:r>
              <a:rPr dirty="0" sz="2300" spc="-245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300" spc="-180">
                <a:solidFill>
                  <a:srgbClr val="132413"/>
                </a:solidFill>
                <a:latin typeface="Verdana"/>
                <a:cs typeface="Verdana"/>
              </a:rPr>
              <a:t>t</a:t>
            </a:r>
            <a:r>
              <a:rPr dirty="0" sz="2300" spc="-245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300" spc="-420">
                <a:solidFill>
                  <a:srgbClr val="132413"/>
                </a:solidFill>
                <a:latin typeface="Verdana"/>
                <a:cs typeface="Verdana"/>
              </a:rPr>
              <a:t>.</a:t>
            </a:r>
            <a:endParaRPr sz="2300">
              <a:latin typeface="Verdana"/>
              <a:cs typeface="Verdana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1016000" y="4950659"/>
            <a:ext cx="3435985" cy="24892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215">
                <a:solidFill>
                  <a:srgbClr val="132413"/>
                </a:solidFill>
                <a:latin typeface="Microsoft Sans Serif"/>
                <a:cs typeface="Microsoft Sans Serif"/>
              </a:rPr>
              <a:t>Data</a:t>
            </a:r>
            <a:r>
              <a:rPr dirty="0" sz="3000" spc="65">
                <a:solidFill>
                  <a:srgbClr val="132413"/>
                </a:solidFill>
                <a:latin typeface="Microsoft Sans Serif"/>
                <a:cs typeface="Microsoft Sans Serif"/>
              </a:rPr>
              <a:t> </a:t>
            </a:r>
            <a:r>
              <a:rPr dirty="0" sz="3000" spc="155">
                <a:solidFill>
                  <a:srgbClr val="132413"/>
                </a:solidFill>
                <a:latin typeface="Microsoft Sans Serif"/>
                <a:cs typeface="Microsoft Sans Serif"/>
              </a:rPr>
              <a:t>Quality</a:t>
            </a:r>
            <a:endParaRPr sz="3000">
              <a:latin typeface="Microsoft Sans Serif"/>
              <a:cs typeface="Microsoft Sans Serif"/>
            </a:endParaRPr>
          </a:p>
          <a:p>
            <a:pPr marL="12700" marR="5080">
              <a:lnSpc>
                <a:spcPct val="125000"/>
              </a:lnSpc>
              <a:spcBef>
                <a:spcPts val="1995"/>
              </a:spcBef>
            </a:pPr>
            <a:r>
              <a:rPr dirty="0" sz="2300" spc="-275">
                <a:solidFill>
                  <a:srgbClr val="132413"/>
                </a:solidFill>
                <a:latin typeface="Verdana"/>
                <a:cs typeface="Verdana"/>
              </a:rPr>
              <a:t>D</a:t>
            </a:r>
            <a:r>
              <a:rPr dirty="0" sz="2300" spc="-245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300" spc="-180">
                <a:solidFill>
                  <a:srgbClr val="132413"/>
                </a:solidFill>
                <a:latin typeface="Verdana"/>
                <a:cs typeface="Verdana"/>
              </a:rPr>
              <a:t>t</a:t>
            </a:r>
            <a:r>
              <a:rPr dirty="0" sz="2300" spc="-240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85">
                <a:solidFill>
                  <a:srgbClr val="132413"/>
                </a:solidFill>
                <a:latin typeface="Verdana"/>
                <a:cs typeface="Verdana"/>
              </a:rPr>
              <a:t>u</a:t>
            </a:r>
            <a:r>
              <a:rPr dirty="0" sz="2300" spc="-204">
                <a:solidFill>
                  <a:srgbClr val="132413"/>
                </a:solidFill>
                <a:latin typeface="Verdana"/>
                <a:cs typeface="Verdana"/>
              </a:rPr>
              <a:t>s</a:t>
            </a:r>
            <a:r>
              <a:rPr dirty="0" sz="2300" spc="-14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300" spc="-110">
                <a:solidFill>
                  <a:srgbClr val="132413"/>
                </a:solidFill>
                <a:latin typeface="Verdana"/>
                <a:cs typeface="Verdana"/>
              </a:rPr>
              <a:t>d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40">
                <a:solidFill>
                  <a:srgbClr val="132413"/>
                </a:solidFill>
                <a:latin typeface="Verdana"/>
                <a:cs typeface="Verdana"/>
              </a:rPr>
              <a:t>f</a:t>
            </a:r>
            <a:r>
              <a:rPr dirty="0" sz="2300" spc="-145">
                <a:solidFill>
                  <a:srgbClr val="132413"/>
                </a:solidFill>
                <a:latin typeface="Verdana"/>
                <a:cs typeface="Verdana"/>
              </a:rPr>
              <a:t>o</a:t>
            </a:r>
            <a:r>
              <a:rPr dirty="0" sz="2300" spc="-245">
                <a:solidFill>
                  <a:srgbClr val="132413"/>
                </a:solidFill>
                <a:latin typeface="Verdana"/>
                <a:cs typeface="Verdana"/>
              </a:rPr>
              <a:t>r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80">
                <a:solidFill>
                  <a:srgbClr val="132413"/>
                </a:solidFill>
                <a:latin typeface="Verdana"/>
                <a:cs typeface="Verdana"/>
              </a:rPr>
              <a:t>t</a:t>
            </a:r>
            <a:r>
              <a:rPr dirty="0" sz="2300" spc="-175">
                <a:solidFill>
                  <a:srgbClr val="132413"/>
                </a:solidFill>
                <a:latin typeface="Verdana"/>
                <a:cs typeface="Verdana"/>
              </a:rPr>
              <a:t>h</a:t>
            </a:r>
            <a:r>
              <a:rPr dirty="0" sz="2300" spc="-160">
                <a:solidFill>
                  <a:srgbClr val="132413"/>
                </a:solidFill>
                <a:latin typeface="Verdana"/>
                <a:cs typeface="Verdana"/>
              </a:rPr>
              <a:t>i</a:t>
            </a:r>
            <a:r>
              <a:rPr dirty="0" sz="2300" spc="-200">
                <a:solidFill>
                  <a:srgbClr val="132413"/>
                </a:solidFill>
                <a:latin typeface="Verdana"/>
                <a:cs typeface="Verdana"/>
              </a:rPr>
              <a:t>s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204">
                <a:solidFill>
                  <a:srgbClr val="132413"/>
                </a:solidFill>
                <a:latin typeface="Verdana"/>
                <a:cs typeface="Verdana"/>
              </a:rPr>
              <a:t>s</a:t>
            </a:r>
            <a:r>
              <a:rPr dirty="0" sz="2300" spc="-14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300" spc="-175">
                <a:solidFill>
                  <a:srgbClr val="132413"/>
                </a:solidFill>
                <a:latin typeface="Verdana"/>
                <a:cs typeface="Verdana"/>
              </a:rPr>
              <a:t>t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425">
                <a:solidFill>
                  <a:srgbClr val="132413"/>
                </a:solidFill>
                <a:latin typeface="Verdana"/>
                <a:cs typeface="Verdana"/>
              </a:rPr>
              <a:t>m</a:t>
            </a:r>
            <a:r>
              <a:rPr dirty="0" sz="2300" spc="-160">
                <a:solidFill>
                  <a:srgbClr val="132413"/>
                </a:solidFill>
                <a:latin typeface="Verdana"/>
                <a:cs typeface="Verdana"/>
              </a:rPr>
              <a:t>i</a:t>
            </a:r>
            <a:r>
              <a:rPr dirty="0" sz="2300" spc="-155">
                <a:solidFill>
                  <a:srgbClr val="132413"/>
                </a:solidFill>
                <a:latin typeface="Verdana"/>
                <a:cs typeface="Verdana"/>
              </a:rPr>
              <a:t>g</a:t>
            </a:r>
            <a:r>
              <a:rPr dirty="0" sz="2300" spc="-175">
                <a:solidFill>
                  <a:srgbClr val="132413"/>
                </a:solidFill>
                <a:latin typeface="Verdana"/>
                <a:cs typeface="Verdana"/>
              </a:rPr>
              <a:t>h</a:t>
            </a:r>
            <a:r>
              <a:rPr dirty="0" sz="2300" spc="-160">
                <a:solidFill>
                  <a:srgbClr val="132413"/>
                </a:solidFill>
                <a:latin typeface="Verdana"/>
                <a:cs typeface="Verdana"/>
              </a:rPr>
              <a:t>t  </a:t>
            </a:r>
            <a:r>
              <a:rPr dirty="0" sz="2300" spc="-185">
                <a:solidFill>
                  <a:srgbClr val="132413"/>
                </a:solidFill>
                <a:latin typeface="Verdana"/>
                <a:cs typeface="Verdana"/>
              </a:rPr>
              <a:t>n</a:t>
            </a:r>
            <a:r>
              <a:rPr dirty="0" sz="2300" spc="-145">
                <a:solidFill>
                  <a:srgbClr val="132413"/>
                </a:solidFill>
                <a:latin typeface="Verdana"/>
                <a:cs typeface="Verdana"/>
              </a:rPr>
              <a:t>o</a:t>
            </a:r>
            <a:r>
              <a:rPr dirty="0" sz="2300" spc="-175">
                <a:solidFill>
                  <a:srgbClr val="132413"/>
                </a:solidFill>
                <a:latin typeface="Verdana"/>
                <a:cs typeface="Verdana"/>
              </a:rPr>
              <a:t>t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280">
                <a:solidFill>
                  <a:srgbClr val="132413"/>
                </a:solidFill>
                <a:latin typeface="Verdana"/>
                <a:cs typeface="Verdana"/>
              </a:rPr>
              <a:t>y</a:t>
            </a:r>
            <a:r>
              <a:rPr dirty="0" sz="2300" spc="-160">
                <a:solidFill>
                  <a:srgbClr val="132413"/>
                </a:solidFill>
                <a:latin typeface="Verdana"/>
                <a:cs typeface="Verdana"/>
              </a:rPr>
              <a:t>i</a:t>
            </a:r>
            <a:r>
              <a:rPr dirty="0" sz="2300" spc="-14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300" spc="-135">
                <a:solidFill>
                  <a:srgbClr val="132413"/>
                </a:solidFill>
                <a:latin typeface="Verdana"/>
                <a:cs typeface="Verdana"/>
              </a:rPr>
              <a:t>l</a:t>
            </a:r>
            <a:r>
              <a:rPr dirty="0" sz="2300" spc="-110">
                <a:solidFill>
                  <a:srgbClr val="132413"/>
                </a:solidFill>
                <a:latin typeface="Verdana"/>
                <a:cs typeface="Verdana"/>
              </a:rPr>
              <a:t>d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60">
                <a:solidFill>
                  <a:srgbClr val="132413"/>
                </a:solidFill>
                <a:latin typeface="Verdana"/>
                <a:cs typeface="Verdana"/>
              </a:rPr>
              <a:t>i</a:t>
            </a:r>
            <a:r>
              <a:rPr dirty="0" sz="2300" spc="-180">
                <a:solidFill>
                  <a:srgbClr val="132413"/>
                </a:solidFill>
                <a:latin typeface="Verdana"/>
                <a:cs typeface="Verdana"/>
              </a:rPr>
              <a:t>n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45">
                <a:solidFill>
                  <a:srgbClr val="132413"/>
                </a:solidFill>
                <a:latin typeface="Verdana"/>
                <a:cs typeface="Verdana"/>
              </a:rPr>
              <a:t>o</a:t>
            </a:r>
            <a:r>
              <a:rPr dirty="0" sz="2300" spc="-125">
                <a:solidFill>
                  <a:srgbClr val="132413"/>
                </a:solidFill>
                <a:latin typeface="Verdana"/>
                <a:cs typeface="Verdana"/>
              </a:rPr>
              <a:t>p</a:t>
            </a:r>
            <a:r>
              <a:rPr dirty="0" sz="2300" spc="-180">
                <a:solidFill>
                  <a:srgbClr val="132413"/>
                </a:solidFill>
                <a:latin typeface="Verdana"/>
                <a:cs typeface="Verdana"/>
              </a:rPr>
              <a:t>t</a:t>
            </a:r>
            <a:r>
              <a:rPr dirty="0" sz="2300" spc="-160">
                <a:solidFill>
                  <a:srgbClr val="132413"/>
                </a:solidFill>
                <a:latin typeface="Verdana"/>
                <a:cs typeface="Verdana"/>
              </a:rPr>
              <a:t>i</a:t>
            </a:r>
            <a:r>
              <a:rPr dirty="0" sz="2300" spc="-425">
                <a:solidFill>
                  <a:srgbClr val="132413"/>
                </a:solidFill>
                <a:latin typeface="Verdana"/>
                <a:cs typeface="Verdana"/>
              </a:rPr>
              <a:t>m</a:t>
            </a:r>
            <a:r>
              <a:rPr dirty="0" sz="2300" spc="-245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300" spc="-155">
                <a:solidFill>
                  <a:srgbClr val="132413"/>
                </a:solidFill>
                <a:latin typeface="Verdana"/>
                <a:cs typeface="Verdana"/>
              </a:rPr>
              <a:t>l  </a:t>
            </a:r>
            <a:r>
              <a:rPr dirty="0" sz="2300" spc="-125">
                <a:solidFill>
                  <a:srgbClr val="132413"/>
                </a:solidFill>
                <a:latin typeface="Verdana"/>
                <a:cs typeface="Verdana"/>
              </a:rPr>
              <a:t>p</a:t>
            </a:r>
            <a:r>
              <a:rPr dirty="0" sz="2300" spc="-14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300" spc="-250">
                <a:solidFill>
                  <a:srgbClr val="132413"/>
                </a:solidFill>
                <a:latin typeface="Verdana"/>
                <a:cs typeface="Verdana"/>
              </a:rPr>
              <a:t>r</a:t>
            </a:r>
            <a:r>
              <a:rPr dirty="0" sz="2300" spc="-140">
                <a:solidFill>
                  <a:srgbClr val="132413"/>
                </a:solidFill>
                <a:latin typeface="Verdana"/>
                <a:cs typeface="Verdana"/>
              </a:rPr>
              <a:t>f</a:t>
            </a:r>
            <a:r>
              <a:rPr dirty="0" sz="2300" spc="-145">
                <a:solidFill>
                  <a:srgbClr val="132413"/>
                </a:solidFill>
                <a:latin typeface="Verdana"/>
                <a:cs typeface="Verdana"/>
              </a:rPr>
              <a:t>o</a:t>
            </a:r>
            <a:r>
              <a:rPr dirty="0" sz="2300" spc="-250">
                <a:solidFill>
                  <a:srgbClr val="132413"/>
                </a:solidFill>
                <a:latin typeface="Verdana"/>
                <a:cs typeface="Verdana"/>
              </a:rPr>
              <a:t>r</a:t>
            </a:r>
            <a:r>
              <a:rPr dirty="0" sz="2300" spc="-425">
                <a:solidFill>
                  <a:srgbClr val="132413"/>
                </a:solidFill>
                <a:latin typeface="Verdana"/>
                <a:cs typeface="Verdana"/>
              </a:rPr>
              <a:t>m</a:t>
            </a:r>
            <a:r>
              <a:rPr dirty="0" sz="2300" spc="-245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300" spc="-185">
                <a:solidFill>
                  <a:srgbClr val="132413"/>
                </a:solidFill>
                <a:latin typeface="Verdana"/>
                <a:cs typeface="Verdana"/>
              </a:rPr>
              <a:t>n</a:t>
            </a:r>
            <a:r>
              <a:rPr dirty="0" sz="2300" spc="5">
                <a:solidFill>
                  <a:srgbClr val="132413"/>
                </a:solidFill>
                <a:latin typeface="Verdana"/>
                <a:cs typeface="Verdana"/>
              </a:rPr>
              <a:t>c</a:t>
            </a:r>
            <a:r>
              <a:rPr dirty="0" sz="2300" spc="-135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40">
                <a:solidFill>
                  <a:srgbClr val="132413"/>
                </a:solidFill>
                <a:latin typeface="Verdana"/>
                <a:cs typeface="Verdana"/>
              </a:rPr>
              <a:t>f</a:t>
            </a:r>
            <a:r>
              <a:rPr dirty="0" sz="2300" spc="-145">
                <a:solidFill>
                  <a:srgbClr val="132413"/>
                </a:solidFill>
                <a:latin typeface="Verdana"/>
                <a:cs typeface="Verdana"/>
              </a:rPr>
              <a:t>o</a:t>
            </a:r>
            <a:r>
              <a:rPr dirty="0" sz="2300" spc="-245">
                <a:solidFill>
                  <a:srgbClr val="132413"/>
                </a:solidFill>
                <a:latin typeface="Verdana"/>
                <a:cs typeface="Verdana"/>
              </a:rPr>
              <a:t>r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25">
                <a:solidFill>
                  <a:srgbClr val="132413"/>
                </a:solidFill>
                <a:latin typeface="Verdana"/>
                <a:cs typeface="Verdana"/>
              </a:rPr>
              <a:t>p</a:t>
            </a:r>
            <a:r>
              <a:rPr dirty="0" sz="2300" spc="-135">
                <a:solidFill>
                  <a:srgbClr val="132413"/>
                </a:solidFill>
                <a:latin typeface="Verdana"/>
                <a:cs typeface="Verdana"/>
              </a:rPr>
              <a:t>l</a:t>
            </a:r>
            <a:r>
              <a:rPr dirty="0" sz="2300" spc="-245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300" spc="-185">
                <a:solidFill>
                  <a:srgbClr val="132413"/>
                </a:solidFill>
                <a:latin typeface="Verdana"/>
                <a:cs typeface="Verdana"/>
              </a:rPr>
              <a:t>n</a:t>
            </a:r>
            <a:r>
              <a:rPr dirty="0" sz="2300" spc="-160">
                <a:solidFill>
                  <a:srgbClr val="132413"/>
                </a:solidFill>
                <a:latin typeface="Verdana"/>
                <a:cs typeface="Verdana"/>
              </a:rPr>
              <a:t>t  </a:t>
            </a:r>
            <a:r>
              <a:rPr dirty="0" sz="2300" spc="-204">
                <a:solidFill>
                  <a:srgbClr val="132413"/>
                </a:solidFill>
                <a:latin typeface="Verdana"/>
                <a:cs typeface="Verdana"/>
              </a:rPr>
              <a:t>s</a:t>
            </a:r>
            <a:r>
              <a:rPr dirty="0" sz="2300" spc="-125">
                <a:solidFill>
                  <a:srgbClr val="132413"/>
                </a:solidFill>
                <a:latin typeface="Verdana"/>
                <a:cs typeface="Verdana"/>
              </a:rPr>
              <a:t>p</a:t>
            </a:r>
            <a:r>
              <a:rPr dirty="0" sz="2300" spc="-14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300" spc="5">
                <a:solidFill>
                  <a:srgbClr val="132413"/>
                </a:solidFill>
                <a:latin typeface="Verdana"/>
                <a:cs typeface="Verdana"/>
              </a:rPr>
              <a:t>c</a:t>
            </a:r>
            <a:r>
              <a:rPr dirty="0" sz="2300" spc="-160">
                <a:solidFill>
                  <a:srgbClr val="132413"/>
                </a:solidFill>
                <a:latin typeface="Verdana"/>
                <a:cs typeface="Verdana"/>
              </a:rPr>
              <a:t>i</a:t>
            </a:r>
            <a:r>
              <a:rPr dirty="0" sz="2300" spc="-14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300" spc="-200">
                <a:solidFill>
                  <a:srgbClr val="132413"/>
                </a:solidFill>
                <a:latin typeface="Verdana"/>
                <a:cs typeface="Verdana"/>
              </a:rPr>
              <a:t>s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245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300" spc="5">
                <a:solidFill>
                  <a:srgbClr val="132413"/>
                </a:solidFill>
                <a:latin typeface="Verdana"/>
                <a:cs typeface="Verdana"/>
              </a:rPr>
              <a:t>c</a:t>
            </a:r>
            <a:r>
              <a:rPr dirty="0" sz="2300" spc="-250">
                <a:solidFill>
                  <a:srgbClr val="132413"/>
                </a:solidFill>
                <a:latin typeface="Verdana"/>
                <a:cs typeface="Verdana"/>
              </a:rPr>
              <a:t>r</a:t>
            </a:r>
            <a:r>
              <a:rPr dirty="0" sz="2300" spc="-145">
                <a:solidFill>
                  <a:srgbClr val="132413"/>
                </a:solidFill>
                <a:latin typeface="Verdana"/>
                <a:cs typeface="Verdana"/>
              </a:rPr>
              <a:t>o</a:t>
            </a:r>
            <a:r>
              <a:rPr dirty="0" sz="2300" spc="-204">
                <a:solidFill>
                  <a:srgbClr val="132413"/>
                </a:solidFill>
                <a:latin typeface="Verdana"/>
                <a:cs typeface="Verdana"/>
              </a:rPr>
              <a:t>s</a:t>
            </a:r>
            <a:r>
              <a:rPr dirty="0" sz="2300" spc="-200">
                <a:solidFill>
                  <a:srgbClr val="132413"/>
                </a:solidFill>
                <a:latin typeface="Verdana"/>
                <a:cs typeface="Verdana"/>
              </a:rPr>
              <a:t>s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75">
                <a:solidFill>
                  <a:srgbClr val="132413"/>
                </a:solidFill>
                <a:latin typeface="Verdana"/>
                <a:cs typeface="Verdana"/>
              </a:rPr>
              <a:t>h</a:t>
            </a:r>
            <a:r>
              <a:rPr dirty="0" sz="2300" spc="-135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330">
                <a:solidFill>
                  <a:srgbClr val="132413"/>
                </a:solidFill>
                <a:latin typeface="Verdana"/>
                <a:cs typeface="Verdana"/>
              </a:rPr>
              <a:t>w</a:t>
            </a:r>
            <a:r>
              <a:rPr dirty="0" sz="2300" spc="-145">
                <a:solidFill>
                  <a:srgbClr val="132413"/>
                </a:solidFill>
                <a:latin typeface="Verdana"/>
                <a:cs typeface="Verdana"/>
              </a:rPr>
              <a:t>o</a:t>
            </a:r>
            <a:r>
              <a:rPr dirty="0" sz="2300" spc="-250">
                <a:solidFill>
                  <a:srgbClr val="132413"/>
                </a:solidFill>
                <a:latin typeface="Verdana"/>
                <a:cs typeface="Verdana"/>
              </a:rPr>
              <a:t>r</a:t>
            </a:r>
            <a:r>
              <a:rPr dirty="0" sz="2300" spc="-135">
                <a:solidFill>
                  <a:srgbClr val="132413"/>
                </a:solidFill>
                <a:latin typeface="Verdana"/>
                <a:cs typeface="Verdana"/>
              </a:rPr>
              <a:t>l</a:t>
            </a:r>
            <a:r>
              <a:rPr dirty="0" sz="2300" spc="-110">
                <a:solidFill>
                  <a:srgbClr val="132413"/>
                </a:solidFill>
                <a:latin typeface="Verdana"/>
                <a:cs typeface="Verdana"/>
              </a:rPr>
              <a:t>d</a:t>
            </a:r>
            <a:endParaRPr sz="2300">
              <a:latin typeface="Verdana"/>
              <a:cs typeface="Verdan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12495867" y="4950659"/>
            <a:ext cx="2907030" cy="24892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365">
                <a:solidFill>
                  <a:srgbClr val="132413"/>
                </a:solidFill>
                <a:latin typeface="Microsoft Sans Serif"/>
                <a:cs typeface="Microsoft Sans Serif"/>
              </a:rPr>
              <a:t>T</a:t>
            </a:r>
            <a:r>
              <a:rPr dirty="0" sz="3000" spc="635">
                <a:solidFill>
                  <a:srgbClr val="132413"/>
                </a:solidFill>
                <a:latin typeface="Microsoft Sans Serif"/>
                <a:cs typeface="Microsoft Sans Serif"/>
              </a:rPr>
              <a:t>r</a:t>
            </a:r>
            <a:r>
              <a:rPr dirty="0" sz="3000" spc="320">
                <a:solidFill>
                  <a:srgbClr val="132413"/>
                </a:solidFill>
                <a:latin typeface="Microsoft Sans Serif"/>
                <a:cs typeface="Microsoft Sans Serif"/>
              </a:rPr>
              <a:t>a</a:t>
            </a:r>
            <a:r>
              <a:rPr dirty="0" sz="3000" spc="185">
                <a:solidFill>
                  <a:srgbClr val="132413"/>
                </a:solidFill>
                <a:latin typeface="Microsoft Sans Serif"/>
                <a:cs typeface="Microsoft Sans Serif"/>
              </a:rPr>
              <a:t>n</a:t>
            </a:r>
            <a:r>
              <a:rPr dirty="0" sz="3000" spc="225">
                <a:solidFill>
                  <a:srgbClr val="132413"/>
                </a:solidFill>
                <a:latin typeface="Microsoft Sans Serif"/>
                <a:cs typeface="Microsoft Sans Serif"/>
              </a:rPr>
              <a:t>s</a:t>
            </a:r>
            <a:r>
              <a:rPr dirty="0" sz="3000" spc="245">
                <a:solidFill>
                  <a:srgbClr val="132413"/>
                </a:solidFill>
                <a:latin typeface="Microsoft Sans Serif"/>
                <a:cs typeface="Microsoft Sans Serif"/>
              </a:rPr>
              <a:t>p</a:t>
            </a:r>
            <a:r>
              <a:rPr dirty="0" sz="3000" spc="320">
                <a:solidFill>
                  <a:srgbClr val="132413"/>
                </a:solidFill>
                <a:latin typeface="Microsoft Sans Serif"/>
                <a:cs typeface="Microsoft Sans Serif"/>
              </a:rPr>
              <a:t>a</a:t>
            </a:r>
            <a:r>
              <a:rPr dirty="0" sz="3000" spc="635">
                <a:solidFill>
                  <a:srgbClr val="132413"/>
                </a:solidFill>
                <a:latin typeface="Microsoft Sans Serif"/>
                <a:cs typeface="Microsoft Sans Serif"/>
              </a:rPr>
              <a:t>r</a:t>
            </a:r>
            <a:r>
              <a:rPr dirty="0" sz="3000" spc="245">
                <a:solidFill>
                  <a:srgbClr val="132413"/>
                </a:solidFill>
                <a:latin typeface="Microsoft Sans Serif"/>
                <a:cs typeface="Microsoft Sans Serif"/>
              </a:rPr>
              <a:t>e</a:t>
            </a:r>
            <a:r>
              <a:rPr dirty="0" sz="3000" spc="185">
                <a:solidFill>
                  <a:srgbClr val="132413"/>
                </a:solidFill>
                <a:latin typeface="Microsoft Sans Serif"/>
                <a:cs typeface="Microsoft Sans Serif"/>
              </a:rPr>
              <a:t>n</a:t>
            </a:r>
            <a:r>
              <a:rPr dirty="0" sz="3000" spc="400">
                <a:solidFill>
                  <a:srgbClr val="132413"/>
                </a:solidFill>
                <a:latin typeface="Microsoft Sans Serif"/>
                <a:cs typeface="Microsoft Sans Serif"/>
              </a:rPr>
              <a:t>c</a:t>
            </a:r>
            <a:r>
              <a:rPr dirty="0" sz="3000" spc="555">
                <a:solidFill>
                  <a:srgbClr val="132413"/>
                </a:solidFill>
                <a:latin typeface="Microsoft Sans Serif"/>
                <a:cs typeface="Microsoft Sans Serif"/>
              </a:rPr>
              <a:t>y</a:t>
            </a:r>
            <a:endParaRPr sz="3000">
              <a:latin typeface="Microsoft Sans Serif"/>
              <a:cs typeface="Microsoft Sans Serif"/>
            </a:endParaRPr>
          </a:p>
          <a:p>
            <a:pPr marL="12700" marR="64769">
              <a:lnSpc>
                <a:spcPct val="125000"/>
              </a:lnSpc>
              <a:spcBef>
                <a:spcPts val="1995"/>
              </a:spcBef>
            </a:pPr>
            <a:r>
              <a:rPr dirty="0" sz="2300" spc="-405">
                <a:solidFill>
                  <a:srgbClr val="132413"/>
                </a:solidFill>
                <a:latin typeface="Verdana"/>
                <a:cs typeface="Verdana"/>
              </a:rPr>
              <a:t>I</a:t>
            </a:r>
            <a:r>
              <a:rPr dirty="0" sz="2300" spc="-185">
                <a:solidFill>
                  <a:srgbClr val="132413"/>
                </a:solidFill>
                <a:latin typeface="Verdana"/>
                <a:cs typeface="Verdana"/>
              </a:rPr>
              <a:t>n</a:t>
            </a:r>
            <a:r>
              <a:rPr dirty="0" sz="2300" spc="-180">
                <a:solidFill>
                  <a:srgbClr val="132413"/>
                </a:solidFill>
                <a:latin typeface="Verdana"/>
                <a:cs typeface="Verdana"/>
              </a:rPr>
              <a:t>t</a:t>
            </a:r>
            <a:r>
              <a:rPr dirty="0" sz="2300" spc="-14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300" spc="-250">
                <a:solidFill>
                  <a:srgbClr val="132413"/>
                </a:solidFill>
                <a:latin typeface="Verdana"/>
                <a:cs typeface="Verdana"/>
              </a:rPr>
              <a:t>r</a:t>
            </a:r>
            <a:r>
              <a:rPr dirty="0" sz="2300" spc="-125">
                <a:solidFill>
                  <a:srgbClr val="132413"/>
                </a:solidFill>
                <a:latin typeface="Verdana"/>
                <a:cs typeface="Verdana"/>
              </a:rPr>
              <a:t>p</a:t>
            </a:r>
            <a:r>
              <a:rPr dirty="0" sz="2300" spc="-250">
                <a:solidFill>
                  <a:srgbClr val="132413"/>
                </a:solidFill>
                <a:latin typeface="Verdana"/>
                <a:cs typeface="Verdana"/>
              </a:rPr>
              <a:t>r</a:t>
            </a:r>
            <a:r>
              <a:rPr dirty="0" sz="2300" spc="-14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300" spc="-180">
                <a:solidFill>
                  <a:srgbClr val="132413"/>
                </a:solidFill>
                <a:latin typeface="Verdana"/>
                <a:cs typeface="Verdana"/>
              </a:rPr>
              <a:t>t</a:t>
            </a:r>
            <a:r>
              <a:rPr dirty="0" sz="2300" spc="-245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300" spc="-114">
                <a:solidFill>
                  <a:srgbClr val="132413"/>
                </a:solidFill>
                <a:latin typeface="Verdana"/>
                <a:cs typeface="Verdana"/>
              </a:rPr>
              <a:t>b</a:t>
            </a:r>
            <a:r>
              <a:rPr dirty="0" sz="2300" spc="-160">
                <a:solidFill>
                  <a:srgbClr val="132413"/>
                </a:solidFill>
                <a:latin typeface="Verdana"/>
                <a:cs typeface="Verdana"/>
              </a:rPr>
              <a:t>i</a:t>
            </a:r>
            <a:r>
              <a:rPr dirty="0" sz="2300" spc="-135">
                <a:solidFill>
                  <a:srgbClr val="132413"/>
                </a:solidFill>
                <a:latin typeface="Verdana"/>
                <a:cs typeface="Verdana"/>
              </a:rPr>
              <a:t>l</a:t>
            </a:r>
            <a:r>
              <a:rPr dirty="0" sz="2300" spc="-160">
                <a:solidFill>
                  <a:srgbClr val="132413"/>
                </a:solidFill>
                <a:latin typeface="Verdana"/>
                <a:cs typeface="Verdana"/>
              </a:rPr>
              <a:t>i</a:t>
            </a:r>
            <a:r>
              <a:rPr dirty="0" sz="2300" spc="-180">
                <a:solidFill>
                  <a:srgbClr val="132413"/>
                </a:solidFill>
                <a:latin typeface="Verdana"/>
                <a:cs typeface="Verdana"/>
              </a:rPr>
              <a:t>t</a:t>
            </a:r>
            <a:r>
              <a:rPr dirty="0" sz="2300" spc="-275">
                <a:solidFill>
                  <a:srgbClr val="132413"/>
                </a:solidFill>
                <a:latin typeface="Verdana"/>
                <a:cs typeface="Verdana"/>
              </a:rPr>
              <a:t>y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5">
                <a:solidFill>
                  <a:srgbClr val="132413"/>
                </a:solidFill>
                <a:latin typeface="Verdana"/>
                <a:cs typeface="Verdana"/>
              </a:rPr>
              <a:t>c</a:t>
            </a:r>
            <a:r>
              <a:rPr dirty="0" sz="2300" spc="-245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300" spc="-180">
                <a:solidFill>
                  <a:srgbClr val="132413"/>
                </a:solidFill>
                <a:latin typeface="Verdana"/>
                <a:cs typeface="Verdana"/>
              </a:rPr>
              <a:t>n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14">
                <a:solidFill>
                  <a:srgbClr val="132413"/>
                </a:solidFill>
                <a:latin typeface="Verdana"/>
                <a:cs typeface="Verdana"/>
              </a:rPr>
              <a:t>b</a:t>
            </a:r>
            <a:r>
              <a:rPr dirty="0" sz="2300" spc="-100">
                <a:solidFill>
                  <a:srgbClr val="132413"/>
                </a:solidFill>
                <a:latin typeface="Verdana"/>
                <a:cs typeface="Verdana"/>
              </a:rPr>
              <a:t>e  </a:t>
            </a:r>
            <a:r>
              <a:rPr dirty="0" sz="2300" spc="5">
                <a:solidFill>
                  <a:srgbClr val="132413"/>
                </a:solidFill>
                <a:latin typeface="Verdana"/>
                <a:cs typeface="Verdana"/>
              </a:rPr>
              <a:t>c</a:t>
            </a:r>
            <a:r>
              <a:rPr dirty="0" sz="2300" spc="-175">
                <a:solidFill>
                  <a:srgbClr val="132413"/>
                </a:solidFill>
                <a:latin typeface="Verdana"/>
                <a:cs typeface="Verdana"/>
              </a:rPr>
              <a:t>h</a:t>
            </a:r>
            <a:r>
              <a:rPr dirty="0" sz="2300" spc="-245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300" spc="-135">
                <a:solidFill>
                  <a:srgbClr val="132413"/>
                </a:solidFill>
                <a:latin typeface="Verdana"/>
                <a:cs typeface="Verdana"/>
              </a:rPr>
              <a:t>ll</a:t>
            </a:r>
            <a:r>
              <a:rPr dirty="0" sz="2300" spc="-14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300" spc="-185">
                <a:solidFill>
                  <a:srgbClr val="132413"/>
                </a:solidFill>
                <a:latin typeface="Verdana"/>
                <a:cs typeface="Verdana"/>
              </a:rPr>
              <a:t>n</a:t>
            </a:r>
            <a:r>
              <a:rPr dirty="0" sz="2300" spc="-155">
                <a:solidFill>
                  <a:srgbClr val="132413"/>
                </a:solidFill>
                <a:latin typeface="Verdana"/>
                <a:cs typeface="Verdana"/>
              </a:rPr>
              <a:t>g</a:t>
            </a:r>
            <a:r>
              <a:rPr dirty="0" sz="2300" spc="-160">
                <a:solidFill>
                  <a:srgbClr val="132413"/>
                </a:solidFill>
                <a:latin typeface="Verdana"/>
                <a:cs typeface="Verdana"/>
              </a:rPr>
              <a:t>i</a:t>
            </a:r>
            <a:r>
              <a:rPr dirty="0" sz="2300" spc="-185">
                <a:solidFill>
                  <a:srgbClr val="132413"/>
                </a:solidFill>
                <a:latin typeface="Verdana"/>
                <a:cs typeface="Verdana"/>
              </a:rPr>
              <a:t>n</a:t>
            </a:r>
            <a:r>
              <a:rPr dirty="0" sz="2300" spc="-150">
                <a:solidFill>
                  <a:srgbClr val="132413"/>
                </a:solidFill>
                <a:latin typeface="Verdana"/>
                <a:cs typeface="Verdana"/>
              </a:rPr>
              <a:t>g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14">
                <a:solidFill>
                  <a:srgbClr val="132413"/>
                </a:solidFill>
                <a:latin typeface="Verdana"/>
                <a:cs typeface="Verdana"/>
              </a:rPr>
              <a:t>d</a:t>
            </a:r>
            <a:r>
              <a:rPr dirty="0" sz="2300" spc="-185">
                <a:solidFill>
                  <a:srgbClr val="132413"/>
                </a:solidFill>
                <a:latin typeface="Verdana"/>
                <a:cs typeface="Verdana"/>
              </a:rPr>
              <a:t>u</a:t>
            </a:r>
            <a:r>
              <a:rPr dirty="0" sz="2300" spc="-135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80">
                <a:solidFill>
                  <a:srgbClr val="132413"/>
                </a:solidFill>
                <a:latin typeface="Verdana"/>
                <a:cs typeface="Verdana"/>
              </a:rPr>
              <a:t>t</a:t>
            </a:r>
            <a:r>
              <a:rPr dirty="0" sz="2300" spc="-140">
                <a:solidFill>
                  <a:srgbClr val="132413"/>
                </a:solidFill>
                <a:latin typeface="Verdana"/>
                <a:cs typeface="Verdana"/>
              </a:rPr>
              <a:t>o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80">
                <a:solidFill>
                  <a:srgbClr val="132413"/>
                </a:solidFill>
                <a:latin typeface="Verdana"/>
                <a:cs typeface="Verdana"/>
              </a:rPr>
              <a:t>t</a:t>
            </a:r>
            <a:r>
              <a:rPr dirty="0" sz="2300" spc="-175">
                <a:solidFill>
                  <a:srgbClr val="132413"/>
                </a:solidFill>
                <a:latin typeface="Verdana"/>
                <a:cs typeface="Verdana"/>
              </a:rPr>
              <a:t>h</a:t>
            </a:r>
            <a:r>
              <a:rPr dirty="0" sz="2300" spc="-100">
                <a:solidFill>
                  <a:srgbClr val="132413"/>
                </a:solidFill>
                <a:latin typeface="Verdana"/>
                <a:cs typeface="Verdana"/>
              </a:rPr>
              <a:t>e  </a:t>
            </a:r>
            <a:r>
              <a:rPr dirty="0" sz="2300" spc="5">
                <a:solidFill>
                  <a:srgbClr val="132413"/>
                </a:solidFill>
                <a:latin typeface="Verdana"/>
                <a:cs typeface="Verdana"/>
              </a:rPr>
              <a:t>c</a:t>
            </a:r>
            <a:r>
              <a:rPr dirty="0" sz="2300" spc="-145">
                <a:solidFill>
                  <a:srgbClr val="132413"/>
                </a:solidFill>
                <a:latin typeface="Verdana"/>
                <a:cs typeface="Verdana"/>
              </a:rPr>
              <a:t>o</a:t>
            </a:r>
            <a:r>
              <a:rPr dirty="0" sz="2300" spc="-425">
                <a:solidFill>
                  <a:srgbClr val="132413"/>
                </a:solidFill>
                <a:latin typeface="Verdana"/>
                <a:cs typeface="Verdana"/>
              </a:rPr>
              <a:t>m</a:t>
            </a:r>
            <a:r>
              <a:rPr dirty="0" sz="2300" spc="-125">
                <a:solidFill>
                  <a:srgbClr val="132413"/>
                </a:solidFill>
                <a:latin typeface="Verdana"/>
                <a:cs typeface="Verdana"/>
              </a:rPr>
              <a:t>p</a:t>
            </a:r>
            <a:r>
              <a:rPr dirty="0" sz="2300" spc="-135">
                <a:solidFill>
                  <a:srgbClr val="132413"/>
                </a:solidFill>
                <a:latin typeface="Verdana"/>
                <a:cs typeface="Verdana"/>
              </a:rPr>
              <a:t>l</a:t>
            </a:r>
            <a:r>
              <a:rPr dirty="0" sz="2300" spc="-14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300" spc="-325">
                <a:solidFill>
                  <a:srgbClr val="132413"/>
                </a:solidFill>
                <a:latin typeface="Verdana"/>
                <a:cs typeface="Verdana"/>
              </a:rPr>
              <a:t>x</a:t>
            </a:r>
            <a:r>
              <a:rPr dirty="0" sz="2300" spc="-160">
                <a:solidFill>
                  <a:srgbClr val="132413"/>
                </a:solidFill>
                <a:latin typeface="Verdana"/>
                <a:cs typeface="Verdana"/>
              </a:rPr>
              <a:t>i</a:t>
            </a:r>
            <a:r>
              <a:rPr dirty="0" sz="2300" spc="-180">
                <a:solidFill>
                  <a:srgbClr val="132413"/>
                </a:solidFill>
                <a:latin typeface="Verdana"/>
                <a:cs typeface="Verdana"/>
              </a:rPr>
              <a:t>t</a:t>
            </a:r>
            <a:r>
              <a:rPr dirty="0" sz="2300" spc="-275">
                <a:solidFill>
                  <a:srgbClr val="132413"/>
                </a:solidFill>
                <a:latin typeface="Verdana"/>
                <a:cs typeface="Verdana"/>
              </a:rPr>
              <a:t>y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45">
                <a:solidFill>
                  <a:srgbClr val="132413"/>
                </a:solidFill>
                <a:latin typeface="Verdana"/>
                <a:cs typeface="Verdana"/>
              </a:rPr>
              <a:t>o</a:t>
            </a:r>
            <a:r>
              <a:rPr dirty="0" sz="2300" spc="-135">
                <a:solidFill>
                  <a:srgbClr val="132413"/>
                </a:solidFill>
                <a:latin typeface="Verdana"/>
                <a:cs typeface="Verdana"/>
              </a:rPr>
              <a:t>f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14">
                <a:solidFill>
                  <a:srgbClr val="132413"/>
                </a:solidFill>
                <a:latin typeface="Verdana"/>
                <a:cs typeface="Verdana"/>
              </a:rPr>
              <a:t>d</a:t>
            </a:r>
            <a:r>
              <a:rPr dirty="0" sz="2300" spc="-140">
                <a:solidFill>
                  <a:srgbClr val="132413"/>
                </a:solidFill>
                <a:latin typeface="Verdana"/>
                <a:cs typeface="Verdana"/>
              </a:rPr>
              <a:t>ee</a:t>
            </a:r>
            <a:r>
              <a:rPr dirty="0" sz="2300" spc="-85">
                <a:solidFill>
                  <a:srgbClr val="132413"/>
                </a:solidFill>
                <a:latin typeface="Verdana"/>
                <a:cs typeface="Verdana"/>
              </a:rPr>
              <a:t>p  </a:t>
            </a:r>
            <a:r>
              <a:rPr dirty="0" sz="2300" spc="-135">
                <a:solidFill>
                  <a:srgbClr val="132413"/>
                </a:solidFill>
                <a:latin typeface="Verdana"/>
                <a:cs typeface="Verdana"/>
              </a:rPr>
              <a:t>l</a:t>
            </a:r>
            <a:r>
              <a:rPr dirty="0" sz="2300" spc="-14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300" spc="-245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300" spc="-250">
                <a:solidFill>
                  <a:srgbClr val="132413"/>
                </a:solidFill>
                <a:latin typeface="Verdana"/>
                <a:cs typeface="Verdana"/>
              </a:rPr>
              <a:t>r</a:t>
            </a:r>
            <a:r>
              <a:rPr dirty="0" sz="2300" spc="-185">
                <a:solidFill>
                  <a:srgbClr val="132413"/>
                </a:solidFill>
                <a:latin typeface="Verdana"/>
                <a:cs typeface="Verdana"/>
              </a:rPr>
              <a:t>n</a:t>
            </a:r>
            <a:r>
              <a:rPr dirty="0" sz="2300" spc="-160">
                <a:solidFill>
                  <a:srgbClr val="132413"/>
                </a:solidFill>
                <a:latin typeface="Verdana"/>
                <a:cs typeface="Verdana"/>
              </a:rPr>
              <a:t>i</a:t>
            </a:r>
            <a:r>
              <a:rPr dirty="0" sz="2300" spc="-185">
                <a:solidFill>
                  <a:srgbClr val="132413"/>
                </a:solidFill>
                <a:latin typeface="Verdana"/>
                <a:cs typeface="Verdana"/>
              </a:rPr>
              <a:t>n</a:t>
            </a:r>
            <a:r>
              <a:rPr dirty="0" sz="2300" spc="-150">
                <a:solidFill>
                  <a:srgbClr val="132413"/>
                </a:solidFill>
                <a:latin typeface="Verdana"/>
                <a:cs typeface="Verdana"/>
              </a:rPr>
              <a:t>g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425">
                <a:solidFill>
                  <a:srgbClr val="132413"/>
                </a:solidFill>
                <a:latin typeface="Verdana"/>
                <a:cs typeface="Verdana"/>
              </a:rPr>
              <a:t>m</a:t>
            </a:r>
            <a:r>
              <a:rPr dirty="0" sz="2300" spc="-145">
                <a:solidFill>
                  <a:srgbClr val="132413"/>
                </a:solidFill>
                <a:latin typeface="Verdana"/>
                <a:cs typeface="Verdana"/>
              </a:rPr>
              <a:t>o</a:t>
            </a:r>
            <a:r>
              <a:rPr dirty="0" sz="2300" spc="-114">
                <a:solidFill>
                  <a:srgbClr val="132413"/>
                </a:solidFill>
                <a:latin typeface="Verdana"/>
                <a:cs typeface="Verdana"/>
              </a:rPr>
              <a:t>d</a:t>
            </a:r>
            <a:r>
              <a:rPr dirty="0" sz="2300" spc="-14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300" spc="-135">
                <a:solidFill>
                  <a:srgbClr val="132413"/>
                </a:solidFill>
                <a:latin typeface="Verdana"/>
                <a:cs typeface="Verdana"/>
              </a:rPr>
              <a:t>l</a:t>
            </a:r>
            <a:r>
              <a:rPr dirty="0" sz="2300" spc="-204">
                <a:solidFill>
                  <a:srgbClr val="132413"/>
                </a:solidFill>
                <a:latin typeface="Verdana"/>
                <a:cs typeface="Verdana"/>
              </a:rPr>
              <a:t>s</a:t>
            </a:r>
            <a:r>
              <a:rPr dirty="0" sz="2300" spc="-420">
                <a:solidFill>
                  <a:srgbClr val="132413"/>
                </a:solidFill>
                <a:latin typeface="Verdana"/>
                <a:cs typeface="Verdana"/>
              </a:rPr>
              <a:t>.</a:t>
            </a:r>
            <a:endParaRPr sz="2300">
              <a:latin typeface="Verdana"/>
              <a:cs typeface="Verdana"/>
            </a:endParaRPr>
          </a:p>
        </p:txBody>
      </p:sp>
      <p:sp>
        <p:nvSpPr>
          <p:cNvPr id="9" name="object 9"/>
          <p:cNvSpPr txBox="1">
            <a:spLocks noGrp="1"/>
          </p:cNvSpPr>
          <p:nvPr>
            <p:ph type="title"/>
          </p:nvPr>
        </p:nvSpPr>
        <p:spPr>
          <a:xfrm>
            <a:off x="997171" y="1330860"/>
            <a:ext cx="15358110" cy="148844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9600" spc="515">
                <a:solidFill>
                  <a:srgbClr val="132413"/>
                </a:solidFill>
              </a:rPr>
              <a:t>Challenges</a:t>
            </a:r>
            <a:r>
              <a:rPr dirty="0" sz="9600" spc="315">
                <a:solidFill>
                  <a:srgbClr val="132413"/>
                </a:solidFill>
              </a:rPr>
              <a:t> </a:t>
            </a:r>
            <a:r>
              <a:rPr dirty="0" sz="9600" spc="3145">
                <a:solidFill>
                  <a:srgbClr val="132413"/>
                </a:solidFill>
              </a:rPr>
              <a:t>&amp;</a:t>
            </a:r>
            <a:r>
              <a:rPr dirty="0" sz="9600" spc="320">
                <a:solidFill>
                  <a:srgbClr val="132413"/>
                </a:solidFill>
              </a:rPr>
              <a:t> </a:t>
            </a:r>
            <a:r>
              <a:rPr dirty="0" sz="9600" spc="545">
                <a:solidFill>
                  <a:srgbClr val="132413"/>
                </a:solidFill>
              </a:rPr>
              <a:t>Limitations</a:t>
            </a:r>
            <a:endParaRPr sz="96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4819650"/>
            <a:ext cx="8410575" cy="5467350"/>
            <a:chOff x="0" y="4819650"/>
            <a:chExt cx="8410575" cy="5467350"/>
          </a:xfrm>
        </p:grpSpPr>
        <p:sp>
          <p:nvSpPr>
            <p:cNvPr id="3" name="object 3"/>
            <p:cNvSpPr/>
            <p:nvPr/>
          </p:nvSpPr>
          <p:spPr>
            <a:xfrm>
              <a:off x="0" y="5879901"/>
              <a:ext cx="7893684" cy="4407535"/>
            </a:xfrm>
            <a:custGeom>
              <a:avLst/>
              <a:gdLst/>
              <a:ahLst/>
              <a:cxnLst/>
              <a:rect l="l" t="t" r="r" b="b"/>
              <a:pathLst>
                <a:path w="7893684" h="4407534">
                  <a:moveTo>
                    <a:pt x="7893446" y="4407098"/>
                  </a:moveTo>
                  <a:lnTo>
                    <a:pt x="0" y="4407098"/>
                  </a:lnTo>
                  <a:lnTo>
                    <a:pt x="0" y="161095"/>
                  </a:lnTo>
                  <a:lnTo>
                    <a:pt x="18452" y="151935"/>
                  </a:lnTo>
                  <a:lnTo>
                    <a:pt x="65594" y="130386"/>
                  </a:lnTo>
                  <a:lnTo>
                    <a:pt x="112315" y="110829"/>
                  </a:lnTo>
                  <a:lnTo>
                    <a:pt x="158630" y="93181"/>
                  </a:lnTo>
                  <a:lnTo>
                    <a:pt x="204558" y="77360"/>
                  </a:lnTo>
                  <a:lnTo>
                    <a:pt x="250117" y="63283"/>
                  </a:lnTo>
                  <a:lnTo>
                    <a:pt x="295325" y="50868"/>
                  </a:lnTo>
                  <a:lnTo>
                    <a:pt x="340198" y="40032"/>
                  </a:lnTo>
                  <a:lnTo>
                    <a:pt x="384754" y="30694"/>
                  </a:lnTo>
                  <a:lnTo>
                    <a:pt x="429012" y="22770"/>
                  </a:lnTo>
                  <a:lnTo>
                    <a:pt x="472988" y="16179"/>
                  </a:lnTo>
                  <a:lnTo>
                    <a:pt x="516701" y="10838"/>
                  </a:lnTo>
                  <a:lnTo>
                    <a:pt x="560167" y="6665"/>
                  </a:lnTo>
                  <a:lnTo>
                    <a:pt x="603406" y="3576"/>
                  </a:lnTo>
                  <a:lnTo>
                    <a:pt x="646433" y="1491"/>
                  </a:lnTo>
                  <a:lnTo>
                    <a:pt x="689267" y="326"/>
                  </a:lnTo>
                  <a:lnTo>
                    <a:pt x="731926" y="0"/>
                  </a:lnTo>
                  <a:lnTo>
                    <a:pt x="774427" y="428"/>
                  </a:lnTo>
                  <a:lnTo>
                    <a:pt x="816787" y="1531"/>
                  </a:lnTo>
                  <a:lnTo>
                    <a:pt x="859025" y="3224"/>
                  </a:lnTo>
                  <a:lnTo>
                    <a:pt x="901158" y="5426"/>
                  </a:lnTo>
                  <a:lnTo>
                    <a:pt x="985179" y="11026"/>
                  </a:lnTo>
                  <a:lnTo>
                    <a:pt x="1278536" y="34535"/>
                  </a:lnTo>
                  <a:lnTo>
                    <a:pt x="1320587" y="37292"/>
                  </a:lnTo>
                  <a:lnTo>
                    <a:pt x="1362728" y="39651"/>
                  </a:lnTo>
                  <a:lnTo>
                    <a:pt x="1404976" y="41530"/>
                  </a:lnTo>
                  <a:lnTo>
                    <a:pt x="1447347" y="42846"/>
                  </a:lnTo>
                  <a:lnTo>
                    <a:pt x="1489860" y="43518"/>
                  </a:lnTo>
                  <a:lnTo>
                    <a:pt x="1532532" y="43463"/>
                  </a:lnTo>
                  <a:lnTo>
                    <a:pt x="1575382" y="42598"/>
                  </a:lnTo>
                  <a:lnTo>
                    <a:pt x="1618426" y="40841"/>
                  </a:lnTo>
                  <a:lnTo>
                    <a:pt x="1661682" y="38109"/>
                  </a:lnTo>
                  <a:lnTo>
                    <a:pt x="1705168" y="34321"/>
                  </a:lnTo>
                  <a:lnTo>
                    <a:pt x="1748902" y="29394"/>
                  </a:lnTo>
                  <a:lnTo>
                    <a:pt x="1826546" y="18533"/>
                  </a:lnTo>
                  <a:lnTo>
                    <a:pt x="1844513" y="16351"/>
                  </a:lnTo>
                  <a:lnTo>
                    <a:pt x="1882689" y="12366"/>
                  </a:lnTo>
                  <a:lnTo>
                    <a:pt x="1945412" y="7414"/>
                  </a:lnTo>
                  <a:lnTo>
                    <a:pt x="1990753" y="4859"/>
                  </a:lnTo>
                  <a:lnTo>
                    <a:pt x="2038826" y="2952"/>
                  </a:lnTo>
                  <a:lnTo>
                    <a:pt x="2089552" y="1737"/>
                  </a:lnTo>
                  <a:lnTo>
                    <a:pt x="2142854" y="1257"/>
                  </a:lnTo>
                  <a:lnTo>
                    <a:pt x="2198656" y="1555"/>
                  </a:lnTo>
                  <a:lnTo>
                    <a:pt x="2256880" y="2675"/>
                  </a:lnTo>
                  <a:lnTo>
                    <a:pt x="2317449" y="4660"/>
                  </a:lnTo>
                  <a:lnTo>
                    <a:pt x="2380286" y="7554"/>
                  </a:lnTo>
                  <a:lnTo>
                    <a:pt x="2445313" y="11400"/>
                  </a:lnTo>
                  <a:lnTo>
                    <a:pt x="2512454" y="16242"/>
                  </a:lnTo>
                  <a:lnTo>
                    <a:pt x="2581630" y="22122"/>
                  </a:lnTo>
                  <a:lnTo>
                    <a:pt x="2652765" y="29085"/>
                  </a:lnTo>
                  <a:lnTo>
                    <a:pt x="2725782" y="37173"/>
                  </a:lnTo>
                  <a:lnTo>
                    <a:pt x="2800604" y="46431"/>
                  </a:lnTo>
                  <a:lnTo>
                    <a:pt x="2877152" y="56901"/>
                  </a:lnTo>
                  <a:lnTo>
                    <a:pt x="2955351" y="68628"/>
                  </a:lnTo>
                  <a:lnTo>
                    <a:pt x="3035123" y="81654"/>
                  </a:lnTo>
                  <a:lnTo>
                    <a:pt x="3116390" y="96022"/>
                  </a:lnTo>
                  <a:lnTo>
                    <a:pt x="3199075" y="111777"/>
                  </a:lnTo>
                  <a:lnTo>
                    <a:pt x="3283102" y="128962"/>
                  </a:lnTo>
                  <a:lnTo>
                    <a:pt x="3368392" y="147620"/>
                  </a:lnTo>
                  <a:lnTo>
                    <a:pt x="3454870" y="167795"/>
                  </a:lnTo>
                  <a:lnTo>
                    <a:pt x="3542456" y="189529"/>
                  </a:lnTo>
                  <a:lnTo>
                    <a:pt x="3631076" y="212867"/>
                  </a:lnTo>
                  <a:lnTo>
                    <a:pt x="3675748" y="225151"/>
                  </a:lnTo>
                  <a:lnTo>
                    <a:pt x="3720650" y="237852"/>
                  </a:lnTo>
                  <a:lnTo>
                    <a:pt x="3765771" y="250975"/>
                  </a:lnTo>
                  <a:lnTo>
                    <a:pt x="3811102" y="264527"/>
                  </a:lnTo>
                  <a:lnTo>
                    <a:pt x="3856633" y="278512"/>
                  </a:lnTo>
                  <a:lnTo>
                    <a:pt x="3902355" y="292936"/>
                  </a:lnTo>
                  <a:lnTo>
                    <a:pt x="3948258" y="307804"/>
                  </a:lnTo>
                  <a:lnTo>
                    <a:pt x="3994331" y="323121"/>
                  </a:lnTo>
                  <a:lnTo>
                    <a:pt x="4040567" y="338894"/>
                  </a:lnTo>
                  <a:lnTo>
                    <a:pt x="4086954" y="355128"/>
                  </a:lnTo>
                  <a:lnTo>
                    <a:pt x="4133484" y="371827"/>
                  </a:lnTo>
                  <a:lnTo>
                    <a:pt x="4180146" y="388998"/>
                  </a:lnTo>
                  <a:lnTo>
                    <a:pt x="4226931" y="406646"/>
                  </a:lnTo>
                  <a:lnTo>
                    <a:pt x="4273829" y="424776"/>
                  </a:lnTo>
                  <a:lnTo>
                    <a:pt x="4320832" y="443394"/>
                  </a:lnTo>
                  <a:lnTo>
                    <a:pt x="4367928" y="462504"/>
                  </a:lnTo>
                  <a:lnTo>
                    <a:pt x="4415108" y="482114"/>
                  </a:lnTo>
                  <a:lnTo>
                    <a:pt x="4462363" y="502227"/>
                  </a:lnTo>
                  <a:lnTo>
                    <a:pt x="4509684" y="522850"/>
                  </a:lnTo>
                  <a:lnTo>
                    <a:pt x="4557059" y="543988"/>
                  </a:lnTo>
                  <a:lnTo>
                    <a:pt x="4604481" y="565646"/>
                  </a:lnTo>
                  <a:lnTo>
                    <a:pt x="4651938" y="587829"/>
                  </a:lnTo>
                  <a:lnTo>
                    <a:pt x="4699422" y="610544"/>
                  </a:lnTo>
                  <a:lnTo>
                    <a:pt x="4746923" y="633795"/>
                  </a:lnTo>
                  <a:lnTo>
                    <a:pt x="4794431" y="657588"/>
                  </a:lnTo>
                  <a:lnTo>
                    <a:pt x="4841936" y="681929"/>
                  </a:lnTo>
                  <a:lnTo>
                    <a:pt x="4889429" y="706823"/>
                  </a:lnTo>
                  <a:lnTo>
                    <a:pt x="4936901" y="732274"/>
                  </a:lnTo>
                  <a:lnTo>
                    <a:pt x="4984341" y="758290"/>
                  </a:lnTo>
                  <a:lnTo>
                    <a:pt x="5031739" y="784874"/>
                  </a:lnTo>
                  <a:lnTo>
                    <a:pt x="5079087" y="812034"/>
                  </a:lnTo>
                  <a:lnTo>
                    <a:pt x="5126375" y="839773"/>
                  </a:lnTo>
                  <a:lnTo>
                    <a:pt x="5173593" y="868097"/>
                  </a:lnTo>
                  <a:lnTo>
                    <a:pt x="5220731" y="897013"/>
                  </a:lnTo>
                  <a:lnTo>
                    <a:pt x="5267779" y="926524"/>
                  </a:lnTo>
                  <a:lnTo>
                    <a:pt x="5314729" y="956637"/>
                  </a:lnTo>
                  <a:lnTo>
                    <a:pt x="5361570" y="987358"/>
                  </a:lnTo>
                  <a:lnTo>
                    <a:pt x="5408292" y="1018691"/>
                  </a:lnTo>
                  <a:lnTo>
                    <a:pt x="5454887" y="1050642"/>
                  </a:lnTo>
                  <a:lnTo>
                    <a:pt x="5501343" y="1083216"/>
                  </a:lnTo>
                  <a:lnTo>
                    <a:pt x="5547653" y="1116419"/>
                  </a:lnTo>
                  <a:lnTo>
                    <a:pt x="5593806" y="1150257"/>
                  </a:lnTo>
                  <a:lnTo>
                    <a:pt x="5639792" y="1184734"/>
                  </a:lnTo>
                  <a:lnTo>
                    <a:pt x="5685602" y="1219856"/>
                  </a:lnTo>
                  <a:lnTo>
                    <a:pt x="5731226" y="1255629"/>
                  </a:lnTo>
                  <a:lnTo>
                    <a:pt x="5776654" y="1292057"/>
                  </a:lnTo>
                  <a:lnTo>
                    <a:pt x="5821878" y="1329147"/>
                  </a:lnTo>
                  <a:lnTo>
                    <a:pt x="5866886" y="1366904"/>
                  </a:lnTo>
                  <a:lnTo>
                    <a:pt x="5911670" y="1405333"/>
                  </a:lnTo>
                  <a:lnTo>
                    <a:pt x="5956220" y="1444440"/>
                  </a:lnTo>
                  <a:lnTo>
                    <a:pt x="6000526" y="1484230"/>
                  </a:lnTo>
                  <a:lnTo>
                    <a:pt x="6044579" y="1524709"/>
                  </a:lnTo>
                  <a:lnTo>
                    <a:pt x="6088368" y="1565881"/>
                  </a:lnTo>
                  <a:lnTo>
                    <a:pt x="6131885" y="1607753"/>
                  </a:lnTo>
                  <a:lnTo>
                    <a:pt x="6175120" y="1650330"/>
                  </a:lnTo>
                  <a:lnTo>
                    <a:pt x="6218062" y="1693616"/>
                  </a:lnTo>
                  <a:lnTo>
                    <a:pt x="6260703" y="1737619"/>
                  </a:lnTo>
                  <a:lnTo>
                    <a:pt x="6303032" y="1782343"/>
                  </a:lnTo>
                  <a:lnTo>
                    <a:pt x="6345040" y="1827793"/>
                  </a:lnTo>
                  <a:lnTo>
                    <a:pt x="6386718" y="1873975"/>
                  </a:lnTo>
                  <a:lnTo>
                    <a:pt x="6428055" y="1920894"/>
                  </a:lnTo>
                  <a:lnTo>
                    <a:pt x="6469043" y="1968557"/>
                  </a:lnTo>
                  <a:lnTo>
                    <a:pt x="6509670" y="2016967"/>
                  </a:lnTo>
                  <a:lnTo>
                    <a:pt x="6549929" y="2066132"/>
                  </a:lnTo>
                  <a:lnTo>
                    <a:pt x="6589809" y="2116055"/>
                  </a:lnTo>
                  <a:lnTo>
                    <a:pt x="6629300" y="2166743"/>
                  </a:lnTo>
                  <a:lnTo>
                    <a:pt x="6668393" y="2218201"/>
                  </a:lnTo>
                  <a:lnTo>
                    <a:pt x="6707078" y="2270434"/>
                  </a:lnTo>
                  <a:lnTo>
                    <a:pt x="6745345" y="2323448"/>
                  </a:lnTo>
                  <a:lnTo>
                    <a:pt x="6783185" y="2377248"/>
                  </a:lnTo>
                  <a:lnTo>
                    <a:pt x="6820589" y="2431840"/>
                  </a:lnTo>
                  <a:lnTo>
                    <a:pt x="6857546" y="2487229"/>
                  </a:lnTo>
                  <a:lnTo>
                    <a:pt x="6894047" y="2543420"/>
                  </a:lnTo>
                  <a:lnTo>
                    <a:pt x="6930082" y="2600420"/>
                  </a:lnTo>
                  <a:lnTo>
                    <a:pt x="6965642" y="2658233"/>
                  </a:lnTo>
                  <a:lnTo>
                    <a:pt x="7000716" y="2716864"/>
                  </a:lnTo>
                  <a:lnTo>
                    <a:pt x="7038164" y="2780532"/>
                  </a:lnTo>
                  <a:lnTo>
                    <a:pt x="7075136" y="2843770"/>
                  </a:lnTo>
                  <a:lnTo>
                    <a:pt x="7111633" y="2906582"/>
                  </a:lnTo>
                  <a:lnTo>
                    <a:pt x="7147652" y="2968968"/>
                  </a:lnTo>
                  <a:lnTo>
                    <a:pt x="7183191" y="3030931"/>
                  </a:lnTo>
                  <a:lnTo>
                    <a:pt x="7218251" y="3092472"/>
                  </a:lnTo>
                  <a:lnTo>
                    <a:pt x="7252828" y="3153594"/>
                  </a:lnTo>
                  <a:lnTo>
                    <a:pt x="7286922" y="3214299"/>
                  </a:lnTo>
                  <a:lnTo>
                    <a:pt x="7320530" y="3274587"/>
                  </a:lnTo>
                  <a:lnTo>
                    <a:pt x="7353652" y="3334461"/>
                  </a:lnTo>
                  <a:lnTo>
                    <a:pt x="7386286" y="3393923"/>
                  </a:lnTo>
                  <a:lnTo>
                    <a:pt x="7418429" y="3452975"/>
                  </a:lnTo>
                  <a:lnTo>
                    <a:pt x="7450082" y="3511618"/>
                  </a:lnTo>
                  <a:lnTo>
                    <a:pt x="7481242" y="3569855"/>
                  </a:lnTo>
                  <a:lnTo>
                    <a:pt x="7511907" y="3627687"/>
                  </a:lnTo>
                  <a:lnTo>
                    <a:pt x="7542077" y="3685116"/>
                  </a:lnTo>
                  <a:lnTo>
                    <a:pt x="7571749" y="3742144"/>
                  </a:lnTo>
                  <a:lnTo>
                    <a:pt x="7600923" y="3798773"/>
                  </a:lnTo>
                  <a:lnTo>
                    <a:pt x="7629596" y="3855005"/>
                  </a:lnTo>
                  <a:lnTo>
                    <a:pt x="7657767" y="3910841"/>
                  </a:lnTo>
                  <a:lnTo>
                    <a:pt x="7685434" y="3966284"/>
                  </a:lnTo>
                  <a:lnTo>
                    <a:pt x="7712597" y="4021335"/>
                  </a:lnTo>
                  <a:lnTo>
                    <a:pt x="7739253" y="4075996"/>
                  </a:lnTo>
                  <a:lnTo>
                    <a:pt x="7765401" y="4130269"/>
                  </a:lnTo>
                  <a:lnTo>
                    <a:pt x="7791040" y="4184156"/>
                  </a:lnTo>
                  <a:lnTo>
                    <a:pt x="7816167" y="4237658"/>
                  </a:lnTo>
                  <a:lnTo>
                    <a:pt x="7840782" y="4290778"/>
                  </a:lnTo>
                  <a:lnTo>
                    <a:pt x="7864883" y="4343518"/>
                  </a:lnTo>
                  <a:lnTo>
                    <a:pt x="7888468" y="4395879"/>
                  </a:lnTo>
                  <a:lnTo>
                    <a:pt x="7893446" y="4407098"/>
                  </a:lnTo>
                  <a:close/>
                </a:path>
              </a:pathLst>
            </a:custGeom>
            <a:solidFill>
              <a:srgbClr val="4E664E">
                <a:alpha val="21958"/>
              </a:srgbClr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028700" y="4819650"/>
              <a:ext cx="7381874" cy="5133974"/>
            </a:xfrm>
            <a:prstGeom prst="rect">
              <a:avLst/>
            </a:prstGeom>
          </p:spPr>
        </p:pic>
      </p:grpSp>
      <p:sp>
        <p:nvSpPr>
          <p:cNvPr id="5" name="object 5"/>
          <p:cNvSpPr txBox="1">
            <a:spLocks noGrp="1"/>
          </p:cNvSpPr>
          <p:nvPr>
            <p:ph type="title"/>
          </p:nvPr>
        </p:nvSpPr>
        <p:spPr>
          <a:xfrm>
            <a:off x="1016000" y="930275"/>
            <a:ext cx="7523480" cy="148844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9600" spc="265">
                <a:solidFill>
                  <a:srgbClr val="132413"/>
                </a:solidFill>
              </a:rPr>
              <a:t>D</a:t>
            </a:r>
            <a:r>
              <a:rPr dirty="0" sz="9600" spc="790">
                <a:solidFill>
                  <a:srgbClr val="132413"/>
                </a:solidFill>
              </a:rPr>
              <a:t>ep</a:t>
            </a:r>
            <a:r>
              <a:rPr dirty="0" sz="9600" spc="-175">
                <a:solidFill>
                  <a:srgbClr val="132413"/>
                </a:solidFill>
              </a:rPr>
              <a:t>l</a:t>
            </a:r>
            <a:r>
              <a:rPr dirty="0" sz="9600" spc="600">
                <a:solidFill>
                  <a:srgbClr val="132413"/>
                </a:solidFill>
              </a:rPr>
              <a:t>o</a:t>
            </a:r>
            <a:r>
              <a:rPr dirty="0" sz="9600" spc="1775">
                <a:solidFill>
                  <a:srgbClr val="132413"/>
                </a:solidFill>
              </a:rPr>
              <a:t>y</a:t>
            </a:r>
            <a:r>
              <a:rPr dirty="0" sz="9600" spc="1889">
                <a:solidFill>
                  <a:srgbClr val="132413"/>
                </a:solidFill>
              </a:rPr>
              <a:t>m</a:t>
            </a:r>
            <a:r>
              <a:rPr dirty="0" sz="9600" spc="795">
                <a:solidFill>
                  <a:srgbClr val="132413"/>
                </a:solidFill>
              </a:rPr>
              <a:t>e</a:t>
            </a:r>
            <a:r>
              <a:rPr dirty="0" sz="9600" spc="600">
                <a:solidFill>
                  <a:srgbClr val="132413"/>
                </a:solidFill>
              </a:rPr>
              <a:t>n</a:t>
            </a:r>
            <a:r>
              <a:rPr dirty="0" sz="9600" spc="409">
                <a:solidFill>
                  <a:srgbClr val="132413"/>
                </a:solidFill>
              </a:rPr>
              <a:t>t</a:t>
            </a:r>
            <a:endParaRPr sz="9600"/>
          </a:p>
        </p:txBody>
      </p:sp>
      <p:sp>
        <p:nvSpPr>
          <p:cNvPr id="6" name="object 6"/>
          <p:cNvSpPr txBox="1"/>
          <p:nvPr/>
        </p:nvSpPr>
        <p:spPr>
          <a:xfrm>
            <a:off x="1016000" y="2927972"/>
            <a:ext cx="11973560" cy="13398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31495">
              <a:lnSpc>
                <a:spcPct val="125000"/>
              </a:lnSpc>
              <a:spcBef>
                <a:spcPts val="100"/>
              </a:spcBef>
            </a:pPr>
            <a:r>
              <a:rPr dirty="0" sz="2300" spc="-150">
                <a:solidFill>
                  <a:srgbClr val="132413"/>
                </a:solidFill>
                <a:latin typeface="Verdana"/>
                <a:cs typeface="Verdana"/>
              </a:rPr>
              <a:t>For</a:t>
            </a:r>
            <a:r>
              <a:rPr dirty="0" sz="2300" spc="-26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65">
                <a:solidFill>
                  <a:srgbClr val="132413"/>
                </a:solidFill>
                <a:latin typeface="Verdana"/>
                <a:cs typeface="Verdana"/>
              </a:rPr>
              <a:t>the</a:t>
            </a:r>
            <a:r>
              <a:rPr dirty="0" sz="2300" spc="-26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85">
                <a:solidFill>
                  <a:srgbClr val="132413"/>
                </a:solidFill>
                <a:latin typeface="Verdana"/>
                <a:cs typeface="Verdana"/>
              </a:rPr>
              <a:t>deployment</a:t>
            </a:r>
            <a:r>
              <a:rPr dirty="0" sz="2300" spc="-26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80">
                <a:solidFill>
                  <a:srgbClr val="132413"/>
                </a:solidFill>
                <a:latin typeface="Verdana"/>
                <a:cs typeface="Verdana"/>
              </a:rPr>
              <a:t>phase</a:t>
            </a:r>
            <a:r>
              <a:rPr dirty="0" sz="2300" spc="-254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40">
                <a:solidFill>
                  <a:srgbClr val="132413"/>
                </a:solidFill>
                <a:latin typeface="Verdana"/>
                <a:cs typeface="Verdana"/>
              </a:rPr>
              <a:t>of</a:t>
            </a:r>
            <a:r>
              <a:rPr dirty="0" sz="2300" spc="-26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65">
                <a:solidFill>
                  <a:srgbClr val="132413"/>
                </a:solidFill>
                <a:latin typeface="Verdana"/>
                <a:cs typeface="Verdana"/>
              </a:rPr>
              <a:t>the</a:t>
            </a:r>
            <a:r>
              <a:rPr dirty="0" sz="2300" spc="-26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65">
                <a:solidFill>
                  <a:srgbClr val="132413"/>
                </a:solidFill>
                <a:latin typeface="Verdana"/>
                <a:cs typeface="Verdana"/>
              </a:rPr>
              <a:t>leaf</a:t>
            </a:r>
            <a:r>
              <a:rPr dirty="0" sz="2300" spc="-254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75">
                <a:solidFill>
                  <a:srgbClr val="132413"/>
                </a:solidFill>
                <a:latin typeface="Verdana"/>
                <a:cs typeface="Verdana"/>
              </a:rPr>
              <a:t>disease</a:t>
            </a:r>
            <a:r>
              <a:rPr dirty="0" sz="2300" spc="-26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35">
                <a:solidFill>
                  <a:srgbClr val="132413"/>
                </a:solidFill>
                <a:latin typeface="Verdana"/>
                <a:cs typeface="Verdana"/>
              </a:rPr>
              <a:t>detection</a:t>
            </a:r>
            <a:r>
              <a:rPr dirty="0" sz="2300" spc="-26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95">
                <a:solidFill>
                  <a:srgbClr val="132413"/>
                </a:solidFill>
                <a:latin typeface="Verdana"/>
                <a:cs typeface="Verdana"/>
              </a:rPr>
              <a:t>project,</a:t>
            </a:r>
            <a:r>
              <a:rPr dirty="0" sz="2300" spc="-254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235">
                <a:solidFill>
                  <a:srgbClr val="132413"/>
                </a:solidFill>
                <a:latin typeface="Verdana"/>
                <a:cs typeface="Verdana"/>
              </a:rPr>
              <a:t>we</a:t>
            </a:r>
            <a:r>
              <a:rPr dirty="0" sz="2300" spc="-26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90">
                <a:solidFill>
                  <a:srgbClr val="132413"/>
                </a:solidFill>
                <a:latin typeface="Verdana"/>
                <a:cs typeface="Verdana"/>
              </a:rPr>
              <a:t>employed</a:t>
            </a:r>
            <a:r>
              <a:rPr dirty="0" sz="2300" spc="-26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65">
                <a:solidFill>
                  <a:srgbClr val="132413"/>
                </a:solidFill>
                <a:latin typeface="Verdana"/>
                <a:cs typeface="Verdana"/>
              </a:rPr>
              <a:t>the</a:t>
            </a:r>
            <a:r>
              <a:rPr dirty="0" sz="2300" spc="-254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90">
                <a:solidFill>
                  <a:srgbClr val="132413"/>
                </a:solidFill>
                <a:latin typeface="Verdana"/>
                <a:cs typeface="Verdana"/>
              </a:rPr>
              <a:t>Flask</a:t>
            </a:r>
            <a:r>
              <a:rPr dirty="0" sz="2300" spc="-26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95">
                <a:solidFill>
                  <a:srgbClr val="132413"/>
                </a:solidFill>
                <a:latin typeface="Verdana"/>
                <a:cs typeface="Verdana"/>
              </a:rPr>
              <a:t>web </a:t>
            </a:r>
            <a:r>
              <a:rPr dirty="0" sz="2300" spc="-79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250">
                <a:solidFill>
                  <a:srgbClr val="132413"/>
                </a:solidFill>
                <a:latin typeface="Verdana"/>
                <a:cs typeface="Verdana"/>
              </a:rPr>
              <a:t>framework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60">
                <a:solidFill>
                  <a:srgbClr val="132413"/>
                </a:solidFill>
                <a:latin typeface="Verdana"/>
                <a:cs typeface="Verdana"/>
              </a:rPr>
              <a:t>to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60">
                <a:solidFill>
                  <a:srgbClr val="132413"/>
                </a:solidFill>
                <a:latin typeface="Verdana"/>
                <a:cs typeface="Verdana"/>
              </a:rPr>
              <a:t>design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240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80">
                <a:solidFill>
                  <a:srgbClr val="132413"/>
                </a:solidFill>
                <a:latin typeface="Verdana"/>
                <a:cs typeface="Verdana"/>
              </a:rPr>
              <a:t>user-friendly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60">
                <a:solidFill>
                  <a:srgbClr val="132413"/>
                </a:solidFill>
                <a:latin typeface="Verdana"/>
                <a:cs typeface="Verdana"/>
              </a:rPr>
              <a:t>interface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75">
                <a:solidFill>
                  <a:srgbClr val="132413"/>
                </a:solidFill>
                <a:latin typeface="Verdana"/>
                <a:cs typeface="Verdana"/>
              </a:rPr>
              <a:t>for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90">
                <a:solidFill>
                  <a:srgbClr val="132413"/>
                </a:solidFill>
                <a:latin typeface="Verdana"/>
                <a:cs typeface="Verdana"/>
              </a:rPr>
              <a:t>our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75">
                <a:solidFill>
                  <a:srgbClr val="132413"/>
                </a:solidFill>
                <a:latin typeface="Verdana"/>
                <a:cs typeface="Verdana"/>
              </a:rPr>
              <a:t>application.</a:t>
            </a:r>
            <a:endParaRPr sz="23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690"/>
              </a:spcBef>
            </a:pPr>
            <a:r>
              <a:rPr dirty="0" sz="2300" spc="-190">
                <a:solidFill>
                  <a:srgbClr val="132413"/>
                </a:solidFill>
                <a:latin typeface="Verdana"/>
                <a:cs typeface="Verdana"/>
              </a:rPr>
              <a:t>As</a:t>
            </a:r>
            <a:r>
              <a:rPr dirty="0" sz="2300" spc="-26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200">
                <a:solidFill>
                  <a:srgbClr val="132413"/>
                </a:solidFill>
                <a:latin typeface="Verdana"/>
                <a:cs typeface="Verdana"/>
              </a:rPr>
              <a:t>you</a:t>
            </a:r>
            <a:r>
              <a:rPr dirty="0" sz="2300" spc="-254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40">
                <a:solidFill>
                  <a:srgbClr val="132413"/>
                </a:solidFill>
                <a:latin typeface="Verdana"/>
                <a:cs typeface="Verdana"/>
              </a:rPr>
              <a:t>can</a:t>
            </a:r>
            <a:r>
              <a:rPr dirty="0" sz="2300" spc="-254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229">
                <a:solidFill>
                  <a:srgbClr val="132413"/>
                </a:solidFill>
                <a:latin typeface="Verdana"/>
                <a:cs typeface="Verdana"/>
              </a:rPr>
              <a:t>see,</a:t>
            </a:r>
            <a:r>
              <a:rPr dirty="0" sz="2300" spc="-254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235">
                <a:solidFill>
                  <a:srgbClr val="132413"/>
                </a:solidFill>
                <a:latin typeface="Verdana"/>
                <a:cs typeface="Verdana"/>
              </a:rPr>
              <a:t>we</a:t>
            </a:r>
            <a:r>
              <a:rPr dirty="0" sz="2300" spc="-254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50">
                <a:solidFill>
                  <a:srgbClr val="132413"/>
                </a:solidFill>
                <a:latin typeface="Verdana"/>
                <a:cs typeface="Verdana"/>
              </a:rPr>
              <a:t>uploaded</a:t>
            </a:r>
            <a:r>
              <a:rPr dirty="0" sz="2300" spc="-254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215">
                <a:solidFill>
                  <a:srgbClr val="132413"/>
                </a:solidFill>
                <a:latin typeface="Verdana"/>
                <a:cs typeface="Verdana"/>
              </a:rPr>
              <a:t>an</a:t>
            </a:r>
            <a:r>
              <a:rPr dirty="0" sz="2300" spc="-254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225">
                <a:solidFill>
                  <a:srgbClr val="132413"/>
                </a:solidFill>
                <a:latin typeface="Verdana"/>
                <a:cs typeface="Verdana"/>
              </a:rPr>
              <a:t>image</a:t>
            </a:r>
            <a:r>
              <a:rPr dirty="0" sz="2300" spc="-254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80">
                <a:solidFill>
                  <a:srgbClr val="132413"/>
                </a:solidFill>
                <a:latin typeface="Verdana"/>
                <a:cs typeface="Verdana"/>
              </a:rPr>
              <a:t>and</a:t>
            </a:r>
            <a:r>
              <a:rPr dirty="0" sz="2300" spc="-254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65">
                <a:solidFill>
                  <a:srgbClr val="132413"/>
                </a:solidFill>
                <a:latin typeface="Verdana"/>
                <a:cs typeface="Verdana"/>
              </a:rPr>
              <a:t>the</a:t>
            </a:r>
            <a:r>
              <a:rPr dirty="0" sz="2300" spc="-26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210">
                <a:solidFill>
                  <a:srgbClr val="132413"/>
                </a:solidFill>
                <a:latin typeface="Verdana"/>
                <a:cs typeface="Verdana"/>
              </a:rPr>
              <a:t>flask</a:t>
            </a:r>
            <a:r>
              <a:rPr dirty="0" sz="2300" spc="-254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55">
                <a:solidFill>
                  <a:srgbClr val="132413"/>
                </a:solidFill>
                <a:latin typeface="Verdana"/>
                <a:cs typeface="Verdana"/>
              </a:rPr>
              <a:t>application</a:t>
            </a:r>
            <a:r>
              <a:rPr dirty="0" sz="2300" spc="-254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60">
                <a:solidFill>
                  <a:srgbClr val="132413"/>
                </a:solidFill>
                <a:latin typeface="Verdana"/>
                <a:cs typeface="Verdana"/>
              </a:rPr>
              <a:t>responded</a:t>
            </a:r>
            <a:r>
              <a:rPr dirty="0" sz="2300" spc="-254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210">
                <a:solidFill>
                  <a:srgbClr val="132413"/>
                </a:solidFill>
                <a:latin typeface="Verdana"/>
                <a:cs typeface="Verdana"/>
              </a:rPr>
              <a:t>with</a:t>
            </a:r>
            <a:r>
              <a:rPr dirty="0" sz="2300" spc="-254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65">
                <a:solidFill>
                  <a:srgbClr val="132413"/>
                </a:solidFill>
                <a:latin typeface="Verdana"/>
                <a:cs typeface="Verdana"/>
              </a:rPr>
              <a:t>the</a:t>
            </a:r>
            <a:r>
              <a:rPr dirty="0" sz="2300" spc="-254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65">
                <a:solidFill>
                  <a:srgbClr val="132413"/>
                </a:solidFill>
                <a:latin typeface="Verdana"/>
                <a:cs typeface="Verdana"/>
              </a:rPr>
              <a:t>leaf</a:t>
            </a:r>
            <a:r>
              <a:rPr dirty="0" sz="2300" spc="-254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75">
                <a:solidFill>
                  <a:srgbClr val="132413"/>
                </a:solidFill>
                <a:latin typeface="Verdana"/>
                <a:cs typeface="Verdana"/>
              </a:rPr>
              <a:t>disease</a:t>
            </a:r>
            <a:endParaRPr sz="2300">
              <a:latin typeface="Verdana"/>
              <a:cs typeface="Verdana"/>
            </a:endParaRPr>
          </a:p>
        </p:txBody>
      </p:sp>
      <p:grpSp>
        <p:nvGrpSpPr>
          <p:cNvPr id="7" name="object 7"/>
          <p:cNvGrpSpPr/>
          <p:nvPr/>
        </p:nvGrpSpPr>
        <p:grpSpPr>
          <a:xfrm>
            <a:off x="9177750" y="0"/>
            <a:ext cx="9110345" cy="9953625"/>
            <a:chOff x="9177750" y="0"/>
            <a:chExt cx="9110345" cy="9953625"/>
          </a:xfrm>
        </p:grpSpPr>
        <p:sp>
          <p:nvSpPr>
            <p:cNvPr id="8" name="object 8"/>
            <p:cNvSpPr/>
            <p:nvPr/>
          </p:nvSpPr>
          <p:spPr>
            <a:xfrm>
              <a:off x="11581926" y="0"/>
              <a:ext cx="6706234" cy="6096000"/>
            </a:xfrm>
            <a:custGeom>
              <a:avLst/>
              <a:gdLst/>
              <a:ahLst/>
              <a:cxnLst/>
              <a:rect l="l" t="t" r="r" b="b"/>
              <a:pathLst>
                <a:path w="6706234" h="6096000">
                  <a:moveTo>
                    <a:pt x="261224" y="0"/>
                  </a:moveTo>
                  <a:lnTo>
                    <a:pt x="6706072" y="0"/>
                  </a:lnTo>
                  <a:lnTo>
                    <a:pt x="6706073" y="6080081"/>
                  </a:lnTo>
                  <a:lnTo>
                    <a:pt x="6638367" y="6084515"/>
                  </a:lnTo>
                  <a:lnTo>
                    <a:pt x="6551181" y="6089110"/>
                  </a:lnTo>
                  <a:lnTo>
                    <a:pt x="6462448" y="6092556"/>
                  </a:lnTo>
                  <a:lnTo>
                    <a:pt x="6372233" y="6094793"/>
                  </a:lnTo>
                  <a:lnTo>
                    <a:pt x="6280597" y="6095756"/>
                  </a:lnTo>
                  <a:lnTo>
                    <a:pt x="6234266" y="6095741"/>
                  </a:lnTo>
                  <a:lnTo>
                    <a:pt x="6187604" y="6095385"/>
                  </a:lnTo>
                  <a:lnTo>
                    <a:pt x="6140619" y="6094679"/>
                  </a:lnTo>
                  <a:lnTo>
                    <a:pt x="6093317" y="6093616"/>
                  </a:lnTo>
                  <a:lnTo>
                    <a:pt x="6045708" y="6092188"/>
                  </a:lnTo>
                  <a:lnTo>
                    <a:pt x="5997799" y="6090387"/>
                  </a:lnTo>
                  <a:lnTo>
                    <a:pt x="5949598" y="6088206"/>
                  </a:lnTo>
                  <a:lnTo>
                    <a:pt x="5901113" y="6085636"/>
                  </a:lnTo>
                  <a:lnTo>
                    <a:pt x="5852351" y="6082671"/>
                  </a:lnTo>
                  <a:lnTo>
                    <a:pt x="5803321" y="6079301"/>
                  </a:lnTo>
                  <a:lnTo>
                    <a:pt x="5754030" y="6075520"/>
                  </a:lnTo>
                  <a:lnTo>
                    <a:pt x="5704487" y="6071319"/>
                  </a:lnTo>
                  <a:lnTo>
                    <a:pt x="5654698" y="6066691"/>
                  </a:lnTo>
                  <a:lnTo>
                    <a:pt x="5604673" y="6061628"/>
                  </a:lnTo>
                  <a:lnTo>
                    <a:pt x="5554419" y="6056122"/>
                  </a:lnTo>
                  <a:lnTo>
                    <a:pt x="5503943" y="6050166"/>
                  </a:lnTo>
                  <a:lnTo>
                    <a:pt x="5453254" y="6043751"/>
                  </a:lnTo>
                  <a:lnTo>
                    <a:pt x="5402360" y="6036870"/>
                  </a:lnTo>
                  <a:lnTo>
                    <a:pt x="5351268" y="6029515"/>
                  </a:lnTo>
                  <a:lnTo>
                    <a:pt x="5299986" y="6021678"/>
                  </a:lnTo>
                  <a:lnTo>
                    <a:pt x="5248522" y="6013351"/>
                  </a:lnTo>
                  <a:lnTo>
                    <a:pt x="5196884" y="6004528"/>
                  </a:lnTo>
                  <a:lnTo>
                    <a:pt x="5145080" y="5995199"/>
                  </a:lnTo>
                  <a:lnTo>
                    <a:pt x="5093118" y="5985357"/>
                  </a:lnTo>
                  <a:lnTo>
                    <a:pt x="5041005" y="5974994"/>
                  </a:lnTo>
                  <a:lnTo>
                    <a:pt x="4988750" y="5964103"/>
                  </a:lnTo>
                  <a:lnTo>
                    <a:pt x="4936360" y="5952675"/>
                  </a:lnTo>
                  <a:lnTo>
                    <a:pt x="4883843" y="5940704"/>
                  </a:lnTo>
                  <a:lnTo>
                    <a:pt x="4831207" y="5928180"/>
                  </a:lnTo>
                  <a:lnTo>
                    <a:pt x="4778461" y="5915097"/>
                  </a:lnTo>
                  <a:lnTo>
                    <a:pt x="4725611" y="5901446"/>
                  </a:lnTo>
                  <a:lnTo>
                    <a:pt x="4672665" y="5887220"/>
                  </a:lnTo>
                  <a:lnTo>
                    <a:pt x="4619633" y="5872411"/>
                  </a:lnTo>
                  <a:lnTo>
                    <a:pt x="4566520" y="5857011"/>
                  </a:lnTo>
                  <a:lnTo>
                    <a:pt x="4513336" y="5841013"/>
                  </a:lnTo>
                  <a:lnTo>
                    <a:pt x="4460088" y="5824408"/>
                  </a:lnTo>
                  <a:lnTo>
                    <a:pt x="4406784" y="5807189"/>
                  </a:lnTo>
                  <a:lnTo>
                    <a:pt x="4353432" y="5789348"/>
                  </a:lnTo>
                  <a:lnTo>
                    <a:pt x="4300040" y="5770877"/>
                  </a:lnTo>
                  <a:lnTo>
                    <a:pt x="4246615" y="5751768"/>
                  </a:lnTo>
                  <a:lnTo>
                    <a:pt x="4193166" y="5732014"/>
                  </a:lnTo>
                  <a:lnTo>
                    <a:pt x="4139700" y="5711607"/>
                  </a:lnTo>
                  <a:lnTo>
                    <a:pt x="4086226" y="5690539"/>
                  </a:lnTo>
                  <a:lnTo>
                    <a:pt x="4032750" y="5668802"/>
                  </a:lnTo>
                  <a:lnTo>
                    <a:pt x="3979282" y="5646389"/>
                  </a:lnTo>
                  <a:lnTo>
                    <a:pt x="3925828" y="5623291"/>
                  </a:lnTo>
                  <a:lnTo>
                    <a:pt x="3872397" y="5599502"/>
                  </a:lnTo>
                  <a:lnTo>
                    <a:pt x="3818997" y="5575012"/>
                  </a:lnTo>
                  <a:lnTo>
                    <a:pt x="3765635" y="5549814"/>
                  </a:lnTo>
                  <a:lnTo>
                    <a:pt x="3712319" y="5523902"/>
                  </a:lnTo>
                  <a:lnTo>
                    <a:pt x="3659058" y="5497265"/>
                  </a:lnTo>
                  <a:lnTo>
                    <a:pt x="3605858" y="5469898"/>
                  </a:lnTo>
                  <a:lnTo>
                    <a:pt x="3552729" y="5441792"/>
                  </a:lnTo>
                  <a:lnTo>
                    <a:pt x="3499677" y="5412940"/>
                  </a:lnTo>
                  <a:lnTo>
                    <a:pt x="3446711" y="5383332"/>
                  </a:lnTo>
                  <a:lnTo>
                    <a:pt x="3393839" y="5352963"/>
                  </a:lnTo>
                  <a:lnTo>
                    <a:pt x="3341067" y="5321824"/>
                  </a:lnTo>
                  <a:lnTo>
                    <a:pt x="3288406" y="5289906"/>
                  </a:lnTo>
                  <a:lnTo>
                    <a:pt x="3235861" y="5257204"/>
                  </a:lnTo>
                  <a:lnTo>
                    <a:pt x="3183441" y="5223707"/>
                  </a:lnTo>
                  <a:lnTo>
                    <a:pt x="3131154" y="5189410"/>
                  </a:lnTo>
                  <a:lnTo>
                    <a:pt x="3079008" y="5154304"/>
                  </a:lnTo>
                  <a:lnTo>
                    <a:pt x="3027011" y="5118381"/>
                  </a:lnTo>
                  <a:lnTo>
                    <a:pt x="2975170" y="5081633"/>
                  </a:lnTo>
                  <a:lnTo>
                    <a:pt x="2923493" y="5044053"/>
                  </a:lnTo>
                  <a:lnTo>
                    <a:pt x="2871989" y="5005633"/>
                  </a:lnTo>
                  <a:lnTo>
                    <a:pt x="2820665" y="4966365"/>
                  </a:lnTo>
                  <a:lnTo>
                    <a:pt x="2769528" y="4926241"/>
                  </a:lnTo>
                  <a:lnTo>
                    <a:pt x="2718588" y="4885254"/>
                  </a:lnTo>
                  <a:lnTo>
                    <a:pt x="2667851" y="4843396"/>
                  </a:lnTo>
                  <a:lnTo>
                    <a:pt x="2617326" y="4800658"/>
                  </a:lnTo>
                  <a:lnTo>
                    <a:pt x="2567020" y="4757034"/>
                  </a:lnTo>
                  <a:lnTo>
                    <a:pt x="2516942" y="4712514"/>
                  </a:lnTo>
                  <a:lnTo>
                    <a:pt x="2467098" y="4667093"/>
                  </a:lnTo>
                  <a:lnTo>
                    <a:pt x="2417498" y="4620761"/>
                  </a:lnTo>
                  <a:lnTo>
                    <a:pt x="2368149" y="4573511"/>
                  </a:lnTo>
                  <a:lnTo>
                    <a:pt x="2315178" y="4522034"/>
                  </a:lnTo>
                  <a:lnTo>
                    <a:pt x="2262779" y="4470844"/>
                  </a:lnTo>
                  <a:lnTo>
                    <a:pt x="2210951" y="4419940"/>
                  </a:lnTo>
                  <a:lnTo>
                    <a:pt x="2159697" y="4369320"/>
                  </a:lnTo>
                  <a:lnTo>
                    <a:pt x="2109017" y="4318981"/>
                  </a:lnTo>
                  <a:lnTo>
                    <a:pt x="2058912" y="4268921"/>
                  </a:lnTo>
                  <a:lnTo>
                    <a:pt x="2009383" y="4219138"/>
                  </a:lnTo>
                  <a:lnTo>
                    <a:pt x="1960430" y="4169630"/>
                  </a:lnTo>
                  <a:lnTo>
                    <a:pt x="1912056" y="4120395"/>
                  </a:lnTo>
                  <a:lnTo>
                    <a:pt x="1864261" y="4071429"/>
                  </a:lnTo>
                  <a:lnTo>
                    <a:pt x="1817046" y="4022732"/>
                  </a:lnTo>
                  <a:lnTo>
                    <a:pt x="1770411" y="3974301"/>
                  </a:lnTo>
                  <a:lnTo>
                    <a:pt x="1724359" y="3926134"/>
                  </a:lnTo>
                  <a:lnTo>
                    <a:pt x="1678889" y="3878228"/>
                  </a:lnTo>
                  <a:lnTo>
                    <a:pt x="1634003" y="3830582"/>
                  </a:lnTo>
                  <a:lnTo>
                    <a:pt x="1589702" y="3783192"/>
                  </a:lnTo>
                  <a:lnTo>
                    <a:pt x="1545987" y="3736058"/>
                  </a:lnTo>
                  <a:lnTo>
                    <a:pt x="1502859" y="3689177"/>
                  </a:lnTo>
                  <a:lnTo>
                    <a:pt x="1460318" y="3642546"/>
                  </a:lnTo>
                  <a:lnTo>
                    <a:pt x="1418366" y="3596164"/>
                  </a:lnTo>
                  <a:lnTo>
                    <a:pt x="1377004" y="3550027"/>
                  </a:lnTo>
                  <a:lnTo>
                    <a:pt x="1336232" y="3504135"/>
                  </a:lnTo>
                  <a:lnTo>
                    <a:pt x="1296053" y="3458485"/>
                  </a:lnTo>
                  <a:lnTo>
                    <a:pt x="1256465" y="3413074"/>
                  </a:lnTo>
                  <a:lnTo>
                    <a:pt x="1217472" y="3367901"/>
                  </a:lnTo>
                  <a:lnTo>
                    <a:pt x="1179073" y="3322963"/>
                  </a:lnTo>
                  <a:lnTo>
                    <a:pt x="1141269" y="3278258"/>
                  </a:lnTo>
                  <a:lnTo>
                    <a:pt x="1104063" y="3233783"/>
                  </a:lnTo>
                  <a:lnTo>
                    <a:pt x="1067453" y="3189538"/>
                  </a:lnTo>
                  <a:lnTo>
                    <a:pt x="1031443" y="3145519"/>
                  </a:lnTo>
                  <a:lnTo>
                    <a:pt x="996031" y="3101724"/>
                  </a:lnTo>
                  <a:lnTo>
                    <a:pt x="961221" y="3058151"/>
                  </a:lnTo>
                  <a:lnTo>
                    <a:pt x="927011" y="3014798"/>
                  </a:lnTo>
                  <a:lnTo>
                    <a:pt x="893404" y="2971663"/>
                  </a:lnTo>
                  <a:lnTo>
                    <a:pt x="860401" y="2928743"/>
                  </a:lnTo>
                  <a:lnTo>
                    <a:pt x="828002" y="2886037"/>
                  </a:lnTo>
                  <a:lnTo>
                    <a:pt x="796208" y="2843541"/>
                  </a:lnTo>
                  <a:lnTo>
                    <a:pt x="765021" y="2801255"/>
                  </a:lnTo>
                  <a:lnTo>
                    <a:pt x="734441" y="2759175"/>
                  </a:lnTo>
                  <a:lnTo>
                    <a:pt x="704469" y="2717299"/>
                  </a:lnTo>
                  <a:lnTo>
                    <a:pt x="675107" y="2675626"/>
                  </a:lnTo>
                  <a:lnTo>
                    <a:pt x="646355" y="2634153"/>
                  </a:lnTo>
                  <a:lnTo>
                    <a:pt x="618214" y="2592878"/>
                  </a:lnTo>
                  <a:lnTo>
                    <a:pt x="590685" y="2551799"/>
                  </a:lnTo>
                  <a:lnTo>
                    <a:pt x="563769" y="2510913"/>
                  </a:lnTo>
                  <a:lnTo>
                    <a:pt x="537468" y="2470219"/>
                  </a:lnTo>
                  <a:lnTo>
                    <a:pt x="511782" y="2429714"/>
                  </a:lnTo>
                  <a:lnTo>
                    <a:pt x="486712" y="2389395"/>
                  </a:lnTo>
                  <a:lnTo>
                    <a:pt x="462259" y="2349261"/>
                  </a:lnTo>
                  <a:lnTo>
                    <a:pt x="438424" y="2309310"/>
                  </a:lnTo>
                  <a:lnTo>
                    <a:pt x="415209" y="2269540"/>
                  </a:lnTo>
                  <a:lnTo>
                    <a:pt x="392613" y="2229947"/>
                  </a:lnTo>
                  <a:lnTo>
                    <a:pt x="370638" y="2190530"/>
                  </a:lnTo>
                  <a:lnTo>
                    <a:pt x="349285" y="2151288"/>
                  </a:lnTo>
                  <a:lnTo>
                    <a:pt x="328556" y="2112216"/>
                  </a:lnTo>
                  <a:lnTo>
                    <a:pt x="308450" y="2073314"/>
                  </a:lnTo>
                  <a:lnTo>
                    <a:pt x="288969" y="2034580"/>
                  </a:lnTo>
                  <a:lnTo>
                    <a:pt x="270115" y="1996010"/>
                  </a:lnTo>
                  <a:lnTo>
                    <a:pt x="251887" y="1957603"/>
                  </a:lnTo>
                  <a:lnTo>
                    <a:pt x="234287" y="1919356"/>
                  </a:lnTo>
                  <a:lnTo>
                    <a:pt x="217315" y="1881268"/>
                  </a:lnTo>
                  <a:lnTo>
                    <a:pt x="200974" y="1843337"/>
                  </a:lnTo>
                  <a:lnTo>
                    <a:pt x="185263" y="1805559"/>
                  </a:lnTo>
                  <a:lnTo>
                    <a:pt x="170185" y="1767933"/>
                  </a:lnTo>
                  <a:lnTo>
                    <a:pt x="155739" y="1730456"/>
                  </a:lnTo>
                  <a:lnTo>
                    <a:pt x="141927" y="1693127"/>
                  </a:lnTo>
                  <a:lnTo>
                    <a:pt x="128749" y="1655944"/>
                  </a:lnTo>
                  <a:lnTo>
                    <a:pt x="116207" y="1618903"/>
                  </a:lnTo>
                  <a:lnTo>
                    <a:pt x="104302" y="1582003"/>
                  </a:lnTo>
                  <a:lnTo>
                    <a:pt x="93035" y="1545242"/>
                  </a:lnTo>
                  <a:lnTo>
                    <a:pt x="82406" y="1508617"/>
                  </a:lnTo>
                  <a:lnTo>
                    <a:pt x="63068" y="1435768"/>
                  </a:lnTo>
                  <a:lnTo>
                    <a:pt x="46297" y="1363439"/>
                  </a:lnTo>
                  <a:lnTo>
                    <a:pt x="32100" y="1291611"/>
                  </a:lnTo>
                  <a:lnTo>
                    <a:pt x="20484" y="1220267"/>
                  </a:lnTo>
                  <a:lnTo>
                    <a:pt x="11459" y="1149391"/>
                  </a:lnTo>
                  <a:lnTo>
                    <a:pt x="5031" y="1078963"/>
                  </a:lnTo>
                  <a:lnTo>
                    <a:pt x="1209" y="1008967"/>
                  </a:lnTo>
                  <a:lnTo>
                    <a:pt x="0" y="939386"/>
                  </a:lnTo>
                  <a:lnTo>
                    <a:pt x="377" y="904745"/>
                  </a:lnTo>
                  <a:lnTo>
                    <a:pt x="3103" y="835751"/>
                  </a:lnTo>
                  <a:lnTo>
                    <a:pt x="8461" y="767127"/>
                  </a:lnTo>
                  <a:lnTo>
                    <a:pt x="16460" y="698856"/>
                  </a:lnTo>
                  <a:lnTo>
                    <a:pt x="27108" y="630921"/>
                  </a:lnTo>
                  <a:lnTo>
                    <a:pt x="40412" y="563302"/>
                  </a:lnTo>
                  <a:lnTo>
                    <a:pt x="56380" y="495984"/>
                  </a:lnTo>
                  <a:lnTo>
                    <a:pt x="75020" y="428947"/>
                  </a:lnTo>
                  <a:lnTo>
                    <a:pt x="96340" y="362176"/>
                  </a:lnTo>
                  <a:lnTo>
                    <a:pt x="120348" y="295652"/>
                  </a:lnTo>
                  <a:lnTo>
                    <a:pt x="147051" y="229357"/>
                  </a:lnTo>
                  <a:lnTo>
                    <a:pt x="176458" y="163275"/>
                  </a:lnTo>
                  <a:lnTo>
                    <a:pt x="208576" y="97387"/>
                  </a:lnTo>
                  <a:lnTo>
                    <a:pt x="243412" y="31676"/>
                  </a:lnTo>
                  <a:lnTo>
                    <a:pt x="261224" y="0"/>
                  </a:lnTo>
                  <a:close/>
                </a:path>
              </a:pathLst>
            </a:custGeom>
            <a:solidFill>
              <a:srgbClr val="4E664E">
                <a:alpha val="21958"/>
              </a:srgbClr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9" name="object 9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9177750" y="4819650"/>
              <a:ext cx="6886575" cy="5133974"/>
            </a:xfrm>
            <a:prstGeom prst="rect">
              <a:avLst/>
            </a:prstGeom>
          </p:spPr>
        </p:pic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3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4E664E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598930">
              <a:lnSpc>
                <a:spcPct val="100000"/>
              </a:lnSpc>
              <a:spcBef>
                <a:spcPts val="100"/>
              </a:spcBef>
            </a:pPr>
            <a:r>
              <a:rPr dirty="0" spc="1185"/>
              <a:t>Q&amp;A,</a:t>
            </a:r>
            <a:r>
              <a:rPr dirty="0" spc="405"/>
              <a:t> </a:t>
            </a:r>
            <a:r>
              <a:rPr dirty="0" spc="1545"/>
              <a:t>ask</a:t>
            </a:r>
            <a:r>
              <a:rPr dirty="0" spc="409"/>
              <a:t> </a:t>
            </a:r>
            <a:r>
              <a:rPr dirty="0" spc="1735"/>
              <a:t>away!</a:t>
            </a:r>
          </a:p>
        </p:txBody>
      </p:sp>
      <p:grpSp>
        <p:nvGrpSpPr>
          <p:cNvPr id="4" name="object 4"/>
          <p:cNvGrpSpPr/>
          <p:nvPr/>
        </p:nvGrpSpPr>
        <p:grpSpPr>
          <a:xfrm>
            <a:off x="0" y="0"/>
            <a:ext cx="8514080" cy="4441825"/>
            <a:chOff x="0" y="0"/>
            <a:chExt cx="8514080" cy="4441825"/>
          </a:xfrm>
        </p:grpSpPr>
        <p:sp>
          <p:nvSpPr>
            <p:cNvPr id="5" name="object 5"/>
            <p:cNvSpPr/>
            <p:nvPr/>
          </p:nvSpPr>
          <p:spPr>
            <a:xfrm>
              <a:off x="0" y="4"/>
              <a:ext cx="6406515" cy="4439920"/>
            </a:xfrm>
            <a:custGeom>
              <a:avLst/>
              <a:gdLst/>
              <a:ahLst/>
              <a:cxnLst/>
              <a:rect l="l" t="t" r="r" b="b"/>
              <a:pathLst>
                <a:path w="6406515" h="4439920">
                  <a:moveTo>
                    <a:pt x="1744318" y="4439774"/>
                  </a:moveTo>
                  <a:lnTo>
                    <a:pt x="1650586" y="4439033"/>
                  </a:lnTo>
                  <a:lnTo>
                    <a:pt x="1603707" y="4437958"/>
                  </a:lnTo>
                  <a:lnTo>
                    <a:pt x="1556833" y="4436392"/>
                  </a:lnTo>
                  <a:lnTo>
                    <a:pt x="1509973" y="4434321"/>
                  </a:lnTo>
                  <a:lnTo>
                    <a:pt x="1463138" y="4431728"/>
                  </a:lnTo>
                  <a:lnTo>
                    <a:pt x="1416338" y="4428598"/>
                  </a:lnTo>
                  <a:lnTo>
                    <a:pt x="1369583" y="4424915"/>
                  </a:lnTo>
                  <a:lnTo>
                    <a:pt x="1322883" y="4420664"/>
                  </a:lnTo>
                  <a:lnTo>
                    <a:pt x="1276248" y="4415829"/>
                  </a:lnTo>
                  <a:lnTo>
                    <a:pt x="1229688" y="4410394"/>
                  </a:lnTo>
                  <a:lnTo>
                    <a:pt x="1183213" y="4404345"/>
                  </a:lnTo>
                  <a:lnTo>
                    <a:pt x="1136834" y="4397664"/>
                  </a:lnTo>
                  <a:lnTo>
                    <a:pt x="1090559" y="4390337"/>
                  </a:lnTo>
                  <a:lnTo>
                    <a:pt x="1044399" y="4382349"/>
                  </a:lnTo>
                  <a:lnTo>
                    <a:pt x="998365" y="4373682"/>
                  </a:lnTo>
                  <a:lnTo>
                    <a:pt x="952466" y="4364323"/>
                  </a:lnTo>
                  <a:lnTo>
                    <a:pt x="906712" y="4354255"/>
                  </a:lnTo>
                  <a:lnTo>
                    <a:pt x="861114" y="4343463"/>
                  </a:lnTo>
                  <a:lnTo>
                    <a:pt x="815681" y="4331930"/>
                  </a:lnTo>
                  <a:lnTo>
                    <a:pt x="770423" y="4319643"/>
                  </a:lnTo>
                  <a:lnTo>
                    <a:pt x="725351" y="4306584"/>
                  </a:lnTo>
                  <a:lnTo>
                    <a:pt x="680475" y="4292738"/>
                  </a:lnTo>
                  <a:lnTo>
                    <a:pt x="635804" y="4278091"/>
                  </a:lnTo>
                  <a:lnTo>
                    <a:pt x="591348" y="4262625"/>
                  </a:lnTo>
                  <a:lnTo>
                    <a:pt x="547119" y="4246326"/>
                  </a:lnTo>
                  <a:lnTo>
                    <a:pt x="503124" y="4229178"/>
                  </a:lnTo>
                  <a:lnTo>
                    <a:pt x="459376" y="4211165"/>
                  </a:lnTo>
                  <a:lnTo>
                    <a:pt x="415883" y="4192272"/>
                  </a:lnTo>
                  <a:lnTo>
                    <a:pt x="372656" y="4172483"/>
                  </a:lnTo>
                  <a:lnTo>
                    <a:pt x="329705" y="4151782"/>
                  </a:lnTo>
                  <a:lnTo>
                    <a:pt x="287040" y="4130155"/>
                  </a:lnTo>
                  <a:lnTo>
                    <a:pt x="244671" y="4107585"/>
                  </a:lnTo>
                  <a:lnTo>
                    <a:pt x="202608" y="4084056"/>
                  </a:lnTo>
                  <a:lnTo>
                    <a:pt x="160860" y="4059554"/>
                  </a:lnTo>
                  <a:lnTo>
                    <a:pt x="119439" y="4034062"/>
                  </a:lnTo>
                  <a:lnTo>
                    <a:pt x="78354" y="4007566"/>
                  </a:lnTo>
                  <a:lnTo>
                    <a:pt x="37615" y="3980048"/>
                  </a:lnTo>
                  <a:lnTo>
                    <a:pt x="0" y="3953452"/>
                  </a:lnTo>
                  <a:lnTo>
                    <a:pt x="0" y="0"/>
                  </a:lnTo>
                  <a:lnTo>
                    <a:pt x="6361111" y="0"/>
                  </a:lnTo>
                  <a:lnTo>
                    <a:pt x="6364027" y="16055"/>
                  </a:lnTo>
                  <a:lnTo>
                    <a:pt x="6371357" y="60247"/>
                  </a:lnTo>
                  <a:lnTo>
                    <a:pt x="6377981" y="104389"/>
                  </a:lnTo>
                  <a:lnTo>
                    <a:pt x="6383903" y="148493"/>
                  </a:lnTo>
                  <a:lnTo>
                    <a:pt x="6389124" y="192572"/>
                  </a:lnTo>
                  <a:lnTo>
                    <a:pt x="6393649" y="236640"/>
                  </a:lnTo>
                  <a:lnTo>
                    <a:pt x="6397480" y="280708"/>
                  </a:lnTo>
                  <a:lnTo>
                    <a:pt x="6400618" y="324791"/>
                  </a:lnTo>
                  <a:lnTo>
                    <a:pt x="6403068" y="368900"/>
                  </a:lnTo>
                  <a:lnTo>
                    <a:pt x="6404832" y="413048"/>
                  </a:lnTo>
                  <a:lnTo>
                    <a:pt x="6405912" y="457248"/>
                  </a:lnTo>
                  <a:lnTo>
                    <a:pt x="6406311" y="501513"/>
                  </a:lnTo>
                  <a:lnTo>
                    <a:pt x="6406032" y="545856"/>
                  </a:lnTo>
                  <a:lnTo>
                    <a:pt x="6405078" y="590290"/>
                  </a:lnTo>
                  <a:lnTo>
                    <a:pt x="6403452" y="634827"/>
                  </a:lnTo>
                  <a:lnTo>
                    <a:pt x="6401155" y="679481"/>
                  </a:lnTo>
                  <a:lnTo>
                    <a:pt x="6398191" y="724263"/>
                  </a:lnTo>
                  <a:lnTo>
                    <a:pt x="6394563" y="769187"/>
                  </a:lnTo>
                  <a:lnTo>
                    <a:pt x="6390273" y="814266"/>
                  </a:lnTo>
                  <a:lnTo>
                    <a:pt x="6385324" y="859513"/>
                  </a:lnTo>
                  <a:lnTo>
                    <a:pt x="6379719" y="904939"/>
                  </a:lnTo>
                  <a:lnTo>
                    <a:pt x="6373460" y="950559"/>
                  </a:lnTo>
                  <a:lnTo>
                    <a:pt x="6366550" y="996385"/>
                  </a:lnTo>
                  <a:lnTo>
                    <a:pt x="6358992" y="1042430"/>
                  </a:lnTo>
                  <a:lnTo>
                    <a:pt x="6350789" y="1088706"/>
                  </a:lnTo>
                  <a:lnTo>
                    <a:pt x="6341943" y="1135227"/>
                  </a:lnTo>
                  <a:lnTo>
                    <a:pt x="6332457" y="1182005"/>
                  </a:lnTo>
                  <a:lnTo>
                    <a:pt x="6322333" y="1229052"/>
                  </a:lnTo>
                  <a:lnTo>
                    <a:pt x="6311576" y="1276383"/>
                  </a:lnTo>
                  <a:lnTo>
                    <a:pt x="6300186" y="1324009"/>
                  </a:lnTo>
                  <a:lnTo>
                    <a:pt x="6288167" y="1371944"/>
                  </a:lnTo>
                  <a:lnTo>
                    <a:pt x="6275522" y="1420200"/>
                  </a:lnTo>
                  <a:lnTo>
                    <a:pt x="6262253" y="1468791"/>
                  </a:lnTo>
                  <a:lnTo>
                    <a:pt x="6248363" y="1517728"/>
                  </a:lnTo>
                  <a:lnTo>
                    <a:pt x="6233855" y="1567024"/>
                  </a:lnTo>
                  <a:lnTo>
                    <a:pt x="6218732" y="1616694"/>
                  </a:lnTo>
                  <a:lnTo>
                    <a:pt x="6202996" y="1666749"/>
                  </a:lnTo>
                  <a:lnTo>
                    <a:pt x="6186649" y="1717201"/>
                  </a:lnTo>
                  <a:lnTo>
                    <a:pt x="6169695" y="1768065"/>
                  </a:lnTo>
                  <a:lnTo>
                    <a:pt x="6152137" y="1819353"/>
                  </a:lnTo>
                  <a:lnTo>
                    <a:pt x="6133977" y="1871077"/>
                  </a:lnTo>
                  <a:lnTo>
                    <a:pt x="6115217" y="1923251"/>
                  </a:lnTo>
                  <a:lnTo>
                    <a:pt x="6097291" y="1971452"/>
                  </a:lnTo>
                  <a:lnTo>
                    <a:pt x="6078704" y="2019308"/>
                  </a:lnTo>
                  <a:lnTo>
                    <a:pt x="6059462" y="2066815"/>
                  </a:lnTo>
                  <a:lnTo>
                    <a:pt x="6039576" y="2113966"/>
                  </a:lnTo>
                  <a:lnTo>
                    <a:pt x="6019053" y="2160757"/>
                  </a:lnTo>
                  <a:lnTo>
                    <a:pt x="5997902" y="2207184"/>
                  </a:lnTo>
                  <a:lnTo>
                    <a:pt x="5976132" y="2253241"/>
                  </a:lnTo>
                  <a:lnTo>
                    <a:pt x="5953751" y="2298922"/>
                  </a:lnTo>
                  <a:lnTo>
                    <a:pt x="5930767" y="2344223"/>
                  </a:lnTo>
                  <a:lnTo>
                    <a:pt x="5907190" y="2389140"/>
                  </a:lnTo>
                  <a:lnTo>
                    <a:pt x="5883027" y="2433666"/>
                  </a:lnTo>
                  <a:lnTo>
                    <a:pt x="5858287" y="2477797"/>
                  </a:lnTo>
                  <a:lnTo>
                    <a:pt x="5832978" y="2521528"/>
                  </a:lnTo>
                  <a:lnTo>
                    <a:pt x="5807110" y="2564854"/>
                  </a:lnTo>
                  <a:lnTo>
                    <a:pt x="5780690" y="2607770"/>
                  </a:lnTo>
                  <a:lnTo>
                    <a:pt x="5753727" y="2650270"/>
                  </a:lnTo>
                  <a:lnTo>
                    <a:pt x="5726229" y="2692350"/>
                  </a:lnTo>
                  <a:lnTo>
                    <a:pt x="5698206" y="2734005"/>
                  </a:lnTo>
                  <a:lnTo>
                    <a:pt x="5669665" y="2775229"/>
                  </a:lnTo>
                  <a:lnTo>
                    <a:pt x="5640615" y="2816018"/>
                  </a:lnTo>
                  <a:lnTo>
                    <a:pt x="5611064" y="2856367"/>
                  </a:lnTo>
                  <a:lnTo>
                    <a:pt x="5581022" y="2896270"/>
                  </a:lnTo>
                  <a:lnTo>
                    <a:pt x="5550496" y="2935723"/>
                  </a:lnTo>
                  <a:lnTo>
                    <a:pt x="5519494" y="2974720"/>
                  </a:lnTo>
                  <a:lnTo>
                    <a:pt x="5488027" y="3013256"/>
                  </a:lnTo>
                  <a:lnTo>
                    <a:pt x="5456101" y="3051327"/>
                  </a:lnTo>
                  <a:lnTo>
                    <a:pt x="5423726" y="3088928"/>
                  </a:lnTo>
                  <a:lnTo>
                    <a:pt x="5390910" y="3126053"/>
                  </a:lnTo>
                  <a:lnTo>
                    <a:pt x="5357661" y="3162697"/>
                  </a:lnTo>
                  <a:lnTo>
                    <a:pt x="5323988" y="3198856"/>
                  </a:lnTo>
                  <a:lnTo>
                    <a:pt x="5289900" y="3234524"/>
                  </a:lnTo>
                  <a:lnTo>
                    <a:pt x="5255404" y="3269696"/>
                  </a:lnTo>
                  <a:lnTo>
                    <a:pt x="5220510" y="3304367"/>
                  </a:lnTo>
                  <a:lnTo>
                    <a:pt x="5185226" y="3338533"/>
                  </a:lnTo>
                  <a:lnTo>
                    <a:pt x="5149561" y="3372188"/>
                  </a:lnTo>
                  <a:lnTo>
                    <a:pt x="5113522" y="3405327"/>
                  </a:lnTo>
                  <a:lnTo>
                    <a:pt x="5077119" y="3437945"/>
                  </a:lnTo>
                  <a:lnTo>
                    <a:pt x="5040359" y="3470037"/>
                  </a:lnTo>
                  <a:lnTo>
                    <a:pt x="5003252" y="3501598"/>
                  </a:lnTo>
                  <a:lnTo>
                    <a:pt x="4965806" y="3532623"/>
                  </a:lnTo>
                  <a:lnTo>
                    <a:pt x="4928030" y="3563108"/>
                  </a:lnTo>
                  <a:lnTo>
                    <a:pt x="4889931" y="3593046"/>
                  </a:lnTo>
                  <a:lnTo>
                    <a:pt x="4851519" y="3622433"/>
                  </a:lnTo>
                  <a:lnTo>
                    <a:pt x="4812802" y="3651264"/>
                  </a:lnTo>
                  <a:lnTo>
                    <a:pt x="4773788" y="3679534"/>
                  </a:lnTo>
                  <a:lnTo>
                    <a:pt x="4734486" y="3707238"/>
                  </a:lnTo>
                  <a:lnTo>
                    <a:pt x="4694904" y="3734370"/>
                  </a:lnTo>
                  <a:lnTo>
                    <a:pt x="4655051" y="3760927"/>
                  </a:lnTo>
                  <a:lnTo>
                    <a:pt x="4614936" y="3786902"/>
                  </a:lnTo>
                  <a:lnTo>
                    <a:pt x="4574566" y="3812291"/>
                  </a:lnTo>
                  <a:lnTo>
                    <a:pt x="4533951" y="3837088"/>
                  </a:lnTo>
                  <a:lnTo>
                    <a:pt x="4493099" y="3861290"/>
                  </a:lnTo>
                  <a:lnTo>
                    <a:pt x="4452018" y="3884889"/>
                  </a:lnTo>
                  <a:lnTo>
                    <a:pt x="4410717" y="3907883"/>
                  </a:lnTo>
                  <a:lnTo>
                    <a:pt x="4369204" y="3930265"/>
                  </a:lnTo>
                  <a:lnTo>
                    <a:pt x="4327488" y="3952031"/>
                  </a:lnTo>
                  <a:lnTo>
                    <a:pt x="4285578" y="3973175"/>
                  </a:lnTo>
                  <a:lnTo>
                    <a:pt x="4243481" y="3993693"/>
                  </a:lnTo>
                  <a:lnTo>
                    <a:pt x="4201207" y="4013579"/>
                  </a:lnTo>
                  <a:lnTo>
                    <a:pt x="4158764" y="4032828"/>
                  </a:lnTo>
                  <a:lnTo>
                    <a:pt x="4116160" y="4051436"/>
                  </a:lnTo>
                  <a:lnTo>
                    <a:pt x="4073403" y="4069398"/>
                  </a:lnTo>
                  <a:lnTo>
                    <a:pt x="4030503" y="4086707"/>
                  </a:lnTo>
                  <a:lnTo>
                    <a:pt x="3987468" y="4103360"/>
                  </a:lnTo>
                  <a:lnTo>
                    <a:pt x="3944307" y="4119352"/>
                  </a:lnTo>
                  <a:lnTo>
                    <a:pt x="3901027" y="4134676"/>
                  </a:lnTo>
                  <a:lnTo>
                    <a:pt x="3857637" y="4149329"/>
                  </a:lnTo>
                  <a:lnTo>
                    <a:pt x="3814146" y="4163305"/>
                  </a:lnTo>
                  <a:lnTo>
                    <a:pt x="3770563" y="4176599"/>
                  </a:lnTo>
                  <a:lnTo>
                    <a:pt x="3726895" y="4189206"/>
                  </a:lnTo>
                  <a:lnTo>
                    <a:pt x="3683152" y="4201121"/>
                  </a:lnTo>
                  <a:lnTo>
                    <a:pt x="3639341" y="4212340"/>
                  </a:lnTo>
                  <a:lnTo>
                    <a:pt x="3595472" y="4222856"/>
                  </a:lnTo>
                  <a:lnTo>
                    <a:pt x="3551553" y="4232666"/>
                  </a:lnTo>
                  <a:lnTo>
                    <a:pt x="3507591" y="4241763"/>
                  </a:lnTo>
                  <a:lnTo>
                    <a:pt x="3463597" y="4250144"/>
                  </a:lnTo>
                  <a:lnTo>
                    <a:pt x="3419578" y="4257802"/>
                  </a:lnTo>
                  <a:lnTo>
                    <a:pt x="2794738" y="4352161"/>
                  </a:lnTo>
                  <a:lnTo>
                    <a:pt x="2573702" y="4381576"/>
                  </a:lnTo>
                  <a:lnTo>
                    <a:pt x="2393104" y="4402271"/>
                  </a:lnTo>
                  <a:lnTo>
                    <a:pt x="2255878" y="4415482"/>
                  </a:lnTo>
                  <a:lnTo>
                    <a:pt x="2117429" y="4426245"/>
                  </a:lnTo>
                  <a:lnTo>
                    <a:pt x="2024585" y="4431852"/>
                  </a:lnTo>
                  <a:lnTo>
                    <a:pt x="1931398" y="4436059"/>
                  </a:lnTo>
                  <a:lnTo>
                    <a:pt x="1837949" y="4438741"/>
                  </a:lnTo>
                  <a:lnTo>
                    <a:pt x="1744318" y="4439774"/>
                  </a:lnTo>
                  <a:close/>
                </a:path>
              </a:pathLst>
            </a:custGeom>
            <a:solidFill>
              <a:srgbClr val="B6CCB6">
                <a:alpha val="2195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1766" y="0"/>
              <a:ext cx="8512175" cy="2315845"/>
            </a:xfrm>
            <a:custGeom>
              <a:avLst/>
              <a:gdLst/>
              <a:ahLst/>
              <a:cxnLst/>
              <a:rect l="l" t="t" r="r" b="b"/>
              <a:pathLst>
                <a:path w="8512175" h="2315845">
                  <a:moveTo>
                    <a:pt x="8496950" y="340770"/>
                  </a:moveTo>
                  <a:lnTo>
                    <a:pt x="8457130" y="140152"/>
                  </a:lnTo>
                  <a:lnTo>
                    <a:pt x="8459609" y="87414"/>
                  </a:lnTo>
                  <a:lnTo>
                    <a:pt x="8442557" y="1505"/>
                  </a:lnTo>
                  <a:lnTo>
                    <a:pt x="8468453" y="1506"/>
                  </a:lnTo>
                  <a:lnTo>
                    <a:pt x="8504709" y="184163"/>
                  </a:lnTo>
                  <a:lnTo>
                    <a:pt x="8496950" y="340770"/>
                  </a:lnTo>
                  <a:close/>
                </a:path>
                <a:path w="8512175" h="2315845">
                  <a:moveTo>
                    <a:pt x="551" y="1182"/>
                  </a:moveTo>
                  <a:lnTo>
                    <a:pt x="8442258" y="0"/>
                  </a:lnTo>
                  <a:lnTo>
                    <a:pt x="8442557" y="1505"/>
                  </a:lnTo>
                  <a:lnTo>
                    <a:pt x="551" y="1182"/>
                  </a:lnTo>
                  <a:close/>
                </a:path>
                <a:path w="8512175" h="2315845">
                  <a:moveTo>
                    <a:pt x="8501426" y="754707"/>
                  </a:moveTo>
                  <a:lnTo>
                    <a:pt x="8471035" y="601596"/>
                  </a:lnTo>
                  <a:lnTo>
                    <a:pt x="8476212" y="497218"/>
                  </a:lnTo>
                  <a:lnTo>
                    <a:pt x="8468984" y="395569"/>
                  </a:lnTo>
                  <a:lnTo>
                    <a:pt x="8474366" y="292219"/>
                  </a:lnTo>
                  <a:lnTo>
                    <a:pt x="8464689" y="243467"/>
                  </a:lnTo>
                  <a:lnTo>
                    <a:pt x="8467131" y="190542"/>
                  </a:lnTo>
                  <a:lnTo>
                    <a:pt x="8506886" y="390826"/>
                  </a:lnTo>
                  <a:lnTo>
                    <a:pt x="8501862" y="495980"/>
                  </a:lnTo>
                  <a:lnTo>
                    <a:pt x="8511798" y="546037"/>
                  </a:lnTo>
                  <a:lnTo>
                    <a:pt x="8501426" y="754707"/>
                  </a:lnTo>
                  <a:close/>
                </a:path>
                <a:path w="8512175" h="2315845">
                  <a:moveTo>
                    <a:pt x="530" y="196766"/>
                  </a:moveTo>
                  <a:lnTo>
                    <a:pt x="537" y="129490"/>
                  </a:lnTo>
                  <a:lnTo>
                    <a:pt x="16841" y="148483"/>
                  </a:lnTo>
                  <a:lnTo>
                    <a:pt x="60956" y="240273"/>
                  </a:lnTo>
                  <a:lnTo>
                    <a:pt x="95309" y="282880"/>
                  </a:lnTo>
                  <a:lnTo>
                    <a:pt x="117091" y="327388"/>
                  </a:lnTo>
                  <a:lnTo>
                    <a:pt x="151216" y="368849"/>
                  </a:lnTo>
                  <a:lnTo>
                    <a:pt x="172770" y="412208"/>
                  </a:lnTo>
                  <a:lnTo>
                    <a:pt x="240450" y="492253"/>
                  </a:lnTo>
                  <a:lnTo>
                    <a:pt x="261660" y="533882"/>
                  </a:lnTo>
                  <a:lnTo>
                    <a:pt x="295213" y="572460"/>
                  </a:lnTo>
                  <a:lnTo>
                    <a:pt x="361973" y="647875"/>
                  </a:lnTo>
                  <a:lnTo>
                    <a:pt x="428271" y="720962"/>
                  </a:lnTo>
                  <a:lnTo>
                    <a:pt x="494106" y="791714"/>
                  </a:lnTo>
                  <a:lnTo>
                    <a:pt x="559475" y="860120"/>
                  </a:lnTo>
                  <a:lnTo>
                    <a:pt x="604442" y="890969"/>
                  </a:lnTo>
                  <a:lnTo>
                    <a:pt x="636834" y="923702"/>
                  </a:lnTo>
                  <a:lnTo>
                    <a:pt x="669110" y="955844"/>
                  </a:lnTo>
                  <a:lnTo>
                    <a:pt x="713725" y="984922"/>
                  </a:lnTo>
                  <a:lnTo>
                    <a:pt x="745765" y="1015880"/>
                  </a:lnTo>
                  <a:lnTo>
                    <a:pt x="790145" y="1043773"/>
                  </a:lnTo>
                  <a:lnTo>
                    <a:pt x="821949" y="1073543"/>
                  </a:lnTo>
                  <a:lnTo>
                    <a:pt x="866093" y="1100245"/>
                  </a:lnTo>
                  <a:lnTo>
                    <a:pt x="910118" y="1126351"/>
                  </a:lnTo>
                  <a:lnTo>
                    <a:pt x="941567" y="1154332"/>
                  </a:lnTo>
                  <a:lnTo>
                    <a:pt x="985355" y="1179241"/>
                  </a:lnTo>
                  <a:lnTo>
                    <a:pt x="1029023" y="1203550"/>
                  </a:lnTo>
                  <a:lnTo>
                    <a:pt x="1072572" y="1227259"/>
                  </a:lnTo>
                  <a:lnTo>
                    <a:pt x="1116002" y="1250366"/>
                  </a:lnTo>
                  <a:lnTo>
                    <a:pt x="1159312" y="1272871"/>
                  </a:lnTo>
                  <a:lnTo>
                    <a:pt x="1202503" y="1294771"/>
                  </a:lnTo>
                  <a:lnTo>
                    <a:pt x="1245573" y="1316066"/>
                  </a:lnTo>
                  <a:lnTo>
                    <a:pt x="1300980" y="1334283"/>
                  </a:lnTo>
                  <a:lnTo>
                    <a:pt x="1343809" y="1354365"/>
                  </a:lnTo>
                  <a:lnTo>
                    <a:pt x="1386518" y="1373839"/>
                  </a:lnTo>
                  <a:lnTo>
                    <a:pt x="1441563" y="1390231"/>
                  </a:lnTo>
                  <a:lnTo>
                    <a:pt x="1484029" y="1408486"/>
                  </a:lnTo>
                  <a:lnTo>
                    <a:pt x="1538832" y="1423657"/>
                  </a:lnTo>
                  <a:lnTo>
                    <a:pt x="1581055" y="1440688"/>
                  </a:lnTo>
                  <a:lnTo>
                    <a:pt x="1635614" y="1454633"/>
                  </a:lnTo>
                  <a:lnTo>
                    <a:pt x="1677595" y="1470437"/>
                  </a:lnTo>
                  <a:lnTo>
                    <a:pt x="1731825" y="1482724"/>
                  </a:lnTo>
                  <a:lnTo>
                    <a:pt x="1785864" y="1494054"/>
                  </a:lnTo>
                  <a:lnTo>
                    <a:pt x="1827263" y="1506926"/>
                  </a:lnTo>
                  <a:lnTo>
                    <a:pt x="1880939" y="1516426"/>
                  </a:lnTo>
                  <a:lnTo>
                    <a:pt x="1934443" y="1525053"/>
                  </a:lnTo>
                  <a:lnTo>
                    <a:pt x="1975322" y="1535311"/>
                  </a:lnTo>
                  <a:lnTo>
                    <a:pt x="2028497" y="1542282"/>
                  </a:lnTo>
                  <a:lnTo>
                    <a:pt x="2081516" y="1548467"/>
                  </a:lnTo>
                  <a:lnTo>
                    <a:pt x="2121927" y="1556369"/>
                  </a:lnTo>
                  <a:lnTo>
                    <a:pt x="2174652" y="1561070"/>
                  </a:lnTo>
                  <a:lnTo>
                    <a:pt x="2227237" y="1565072"/>
                  </a:lnTo>
                  <a:lnTo>
                    <a:pt x="2279689" y="1568403"/>
                  </a:lnTo>
                  <a:lnTo>
                    <a:pt x="2332014" y="1571094"/>
                  </a:lnTo>
                  <a:lnTo>
                    <a:pt x="2371761" y="1575644"/>
                  </a:lnTo>
                  <a:lnTo>
                    <a:pt x="2423848" y="1577138"/>
                  </a:lnTo>
                  <a:lnTo>
                    <a:pt x="2475826" y="1578077"/>
                  </a:lnTo>
                  <a:lnTo>
                    <a:pt x="2527699" y="1578489"/>
                  </a:lnTo>
                  <a:lnTo>
                    <a:pt x="2579473" y="1578404"/>
                  </a:lnTo>
                  <a:lnTo>
                    <a:pt x="2631154" y="1577850"/>
                  </a:lnTo>
                  <a:lnTo>
                    <a:pt x="2670291" y="1579329"/>
                  </a:lnTo>
                  <a:lnTo>
                    <a:pt x="2721803" y="1577924"/>
                  </a:lnTo>
                  <a:lnTo>
                    <a:pt x="2773239" y="1576137"/>
                  </a:lnTo>
                  <a:lnTo>
                    <a:pt x="2824605" y="1573996"/>
                  </a:lnTo>
                  <a:lnTo>
                    <a:pt x="2875907" y="1571530"/>
                  </a:lnTo>
                  <a:lnTo>
                    <a:pt x="2927150" y="1568768"/>
                  </a:lnTo>
                  <a:lnTo>
                    <a:pt x="2978340" y="1565739"/>
                  </a:lnTo>
                  <a:lnTo>
                    <a:pt x="3029482" y="1562471"/>
                  </a:lnTo>
                  <a:lnTo>
                    <a:pt x="3080583" y="1558994"/>
                  </a:lnTo>
                  <a:lnTo>
                    <a:pt x="3131648" y="1555336"/>
                  </a:lnTo>
                  <a:lnTo>
                    <a:pt x="3170226" y="1553998"/>
                  </a:lnTo>
                  <a:lnTo>
                    <a:pt x="3221181" y="1549787"/>
                  </a:lnTo>
                  <a:lnTo>
                    <a:pt x="3272042" y="1545101"/>
                  </a:lnTo>
                  <a:lnTo>
                    <a:pt x="3322826" y="1540030"/>
                  </a:lnTo>
                  <a:lnTo>
                    <a:pt x="3373553" y="1534666"/>
                  </a:lnTo>
                  <a:lnTo>
                    <a:pt x="3424239" y="1529100"/>
                  </a:lnTo>
                  <a:lnTo>
                    <a:pt x="3487360" y="1520950"/>
                  </a:lnTo>
                  <a:lnTo>
                    <a:pt x="3538020" y="1515252"/>
                  </a:lnTo>
                  <a:lnTo>
                    <a:pt x="3588694" y="1509625"/>
                  </a:lnTo>
                  <a:lnTo>
                    <a:pt x="3639400" y="1504160"/>
                  </a:lnTo>
                  <a:lnTo>
                    <a:pt x="3690157" y="1498947"/>
                  </a:lnTo>
                  <a:lnTo>
                    <a:pt x="3740982" y="1494079"/>
                  </a:lnTo>
                  <a:lnTo>
                    <a:pt x="3791893" y="1489645"/>
                  </a:lnTo>
                  <a:lnTo>
                    <a:pt x="3842908" y="1485738"/>
                  </a:lnTo>
                  <a:lnTo>
                    <a:pt x="3894046" y="1482447"/>
                  </a:lnTo>
                  <a:lnTo>
                    <a:pt x="3945066" y="1478565"/>
                  </a:lnTo>
                  <a:lnTo>
                    <a:pt x="3996371" y="1476115"/>
                  </a:lnTo>
                  <a:lnTo>
                    <a:pt x="4047957" y="1475083"/>
                  </a:lnTo>
                  <a:lnTo>
                    <a:pt x="4099822" y="1475453"/>
                  </a:lnTo>
                  <a:lnTo>
                    <a:pt x="4139505" y="1479683"/>
                  </a:lnTo>
                  <a:lnTo>
                    <a:pt x="4191917" y="1482813"/>
                  </a:lnTo>
                  <a:lnTo>
                    <a:pt x="4244599" y="1487301"/>
                  </a:lnTo>
                  <a:lnTo>
                    <a:pt x="4297548" y="1493132"/>
                  </a:lnTo>
                  <a:lnTo>
                    <a:pt x="4350759" y="1500290"/>
                  </a:lnTo>
                  <a:lnTo>
                    <a:pt x="4391775" y="1511234"/>
                  </a:lnTo>
                  <a:lnTo>
                    <a:pt x="4445505" y="1521002"/>
                  </a:lnTo>
                  <a:lnTo>
                    <a:pt x="4487033" y="1534526"/>
                  </a:lnTo>
                  <a:lnTo>
                    <a:pt x="4541269" y="1546845"/>
                  </a:lnTo>
                  <a:lnTo>
                    <a:pt x="4583297" y="1562889"/>
                  </a:lnTo>
                  <a:lnTo>
                    <a:pt x="4638027" y="1577699"/>
                  </a:lnTo>
                  <a:lnTo>
                    <a:pt x="4680544" y="1596203"/>
                  </a:lnTo>
                  <a:lnTo>
                    <a:pt x="4723300" y="1615916"/>
                  </a:lnTo>
                  <a:lnTo>
                    <a:pt x="4778749" y="1634349"/>
                  </a:lnTo>
                  <a:lnTo>
                    <a:pt x="4821976" y="1656432"/>
                  </a:lnTo>
                  <a:lnTo>
                    <a:pt x="4865433" y="1679678"/>
                  </a:lnTo>
                  <a:lnTo>
                    <a:pt x="4909119" y="1704071"/>
                  </a:lnTo>
                  <a:lnTo>
                    <a:pt x="4952992" y="1729414"/>
                  </a:lnTo>
                  <a:lnTo>
                    <a:pt x="5084311" y="1803922"/>
                  </a:lnTo>
                  <a:lnTo>
                    <a:pt x="5184278" y="1850941"/>
                  </a:lnTo>
                  <a:lnTo>
                    <a:pt x="5228087" y="1875958"/>
                  </a:lnTo>
                  <a:lnTo>
                    <a:pt x="5271961" y="1901300"/>
                  </a:lnTo>
                  <a:lnTo>
                    <a:pt x="5315586" y="1925394"/>
                  </a:lnTo>
                  <a:lnTo>
                    <a:pt x="5371539" y="1946362"/>
                  </a:lnTo>
                  <a:lnTo>
                    <a:pt x="5414905" y="1969147"/>
                  </a:lnTo>
                  <a:lnTo>
                    <a:pt x="5458140" y="1991270"/>
                  </a:lnTo>
                  <a:lnTo>
                    <a:pt x="5501242" y="2012728"/>
                  </a:lnTo>
                  <a:lnTo>
                    <a:pt x="5544212" y="2033517"/>
                  </a:lnTo>
                  <a:lnTo>
                    <a:pt x="5599505" y="2051160"/>
                  </a:lnTo>
                  <a:lnTo>
                    <a:pt x="5642206" y="2070597"/>
                  </a:lnTo>
                  <a:lnTo>
                    <a:pt x="5684772" y="2089352"/>
                  </a:lnTo>
                  <a:lnTo>
                    <a:pt x="5739659" y="2104948"/>
                  </a:lnTo>
                  <a:lnTo>
                    <a:pt x="5781951" y="2122326"/>
                  </a:lnTo>
                  <a:lnTo>
                    <a:pt x="5836563" y="2136537"/>
                  </a:lnTo>
                  <a:lnTo>
                    <a:pt x="5878579" y="2152521"/>
                  </a:lnTo>
                  <a:lnTo>
                    <a:pt x="5932913" y="2165329"/>
                  </a:lnTo>
                  <a:lnTo>
                    <a:pt x="5974649" y="2179902"/>
                  </a:lnTo>
                  <a:lnTo>
                    <a:pt x="6028700" y="2191291"/>
                  </a:lnTo>
                  <a:lnTo>
                    <a:pt x="6070153" y="2204437"/>
                  </a:lnTo>
                  <a:lnTo>
                    <a:pt x="6123919" y="2214389"/>
                  </a:lnTo>
                  <a:lnTo>
                    <a:pt x="6177542" y="2223617"/>
                  </a:lnTo>
                  <a:lnTo>
                    <a:pt x="6218563" y="2234589"/>
                  </a:lnTo>
                  <a:lnTo>
                    <a:pt x="6271896" y="2242356"/>
                  </a:lnTo>
                  <a:lnTo>
                    <a:pt x="6325082" y="2249385"/>
                  </a:lnTo>
                  <a:lnTo>
                    <a:pt x="6378121" y="2255672"/>
                  </a:lnTo>
                  <a:lnTo>
                    <a:pt x="6418555" y="2263687"/>
                  </a:lnTo>
                  <a:lnTo>
                    <a:pt x="6471297" y="2268479"/>
                  </a:lnTo>
                  <a:lnTo>
                    <a:pt x="6523890" y="2272516"/>
                  </a:lnTo>
                  <a:lnTo>
                    <a:pt x="6576332" y="2275796"/>
                  </a:lnTo>
                  <a:lnTo>
                    <a:pt x="6628622" y="2278313"/>
                  </a:lnTo>
                  <a:lnTo>
                    <a:pt x="6680761" y="2280062"/>
                  </a:lnTo>
                  <a:lnTo>
                    <a:pt x="6720289" y="2283514"/>
                  </a:lnTo>
                  <a:lnTo>
                    <a:pt x="6772120" y="2283717"/>
                  </a:lnTo>
                  <a:lnTo>
                    <a:pt x="6823797" y="2283141"/>
                  </a:lnTo>
                  <a:lnTo>
                    <a:pt x="6875318" y="2281781"/>
                  </a:lnTo>
                  <a:lnTo>
                    <a:pt x="6926683" y="2279633"/>
                  </a:lnTo>
                  <a:lnTo>
                    <a:pt x="6977983" y="2277158"/>
                  </a:lnTo>
                  <a:lnTo>
                    <a:pt x="7029008" y="2273301"/>
                  </a:lnTo>
                  <a:lnTo>
                    <a:pt x="7079753" y="2268031"/>
                  </a:lnTo>
                  <a:lnTo>
                    <a:pt x="7130211" y="2261316"/>
                  </a:lnTo>
                  <a:lnTo>
                    <a:pt x="7180376" y="2253122"/>
                  </a:lnTo>
                  <a:lnTo>
                    <a:pt x="7230241" y="2243420"/>
                  </a:lnTo>
                  <a:lnTo>
                    <a:pt x="7279800" y="2232175"/>
                  </a:lnTo>
                  <a:lnTo>
                    <a:pt x="7329047" y="2219356"/>
                  </a:lnTo>
                  <a:lnTo>
                    <a:pt x="7377975" y="2204931"/>
                  </a:lnTo>
                  <a:lnTo>
                    <a:pt x="7426577" y="2188867"/>
                  </a:lnTo>
                  <a:lnTo>
                    <a:pt x="7474849" y="2171134"/>
                  </a:lnTo>
                  <a:lnTo>
                    <a:pt x="7522782" y="2151697"/>
                  </a:lnTo>
                  <a:lnTo>
                    <a:pt x="7570139" y="2129359"/>
                  </a:lnTo>
                  <a:lnTo>
                    <a:pt x="7617199" y="2105523"/>
                  </a:lnTo>
                  <a:lnTo>
                    <a:pt x="7663969" y="2080230"/>
                  </a:lnTo>
                  <a:lnTo>
                    <a:pt x="7710459" y="2053522"/>
                  </a:lnTo>
                  <a:lnTo>
                    <a:pt x="7744219" y="2027910"/>
                  </a:lnTo>
                  <a:lnTo>
                    <a:pt x="7790170" y="1998490"/>
                  </a:lnTo>
                  <a:lnTo>
                    <a:pt x="7823408" y="1970248"/>
                  </a:lnTo>
                  <a:lnTo>
                    <a:pt x="7868853" y="1938279"/>
                  </a:lnTo>
                  <a:lnTo>
                    <a:pt x="7901601" y="1907568"/>
                  </a:lnTo>
                  <a:lnTo>
                    <a:pt x="7946572" y="1873211"/>
                  </a:lnTo>
                  <a:lnTo>
                    <a:pt x="7978862" y="1840194"/>
                  </a:lnTo>
                  <a:lnTo>
                    <a:pt x="8010935" y="1806085"/>
                  </a:lnTo>
                  <a:lnTo>
                    <a:pt x="8042799" y="1770923"/>
                  </a:lnTo>
                  <a:lnTo>
                    <a:pt x="8074462" y="1734750"/>
                  </a:lnTo>
                  <a:lnTo>
                    <a:pt x="8118390" y="1695133"/>
                  </a:lnTo>
                  <a:lnTo>
                    <a:pt x="8149675" y="1657058"/>
                  </a:lnTo>
                  <a:lnTo>
                    <a:pt x="8180784" y="1618093"/>
                  </a:lnTo>
                  <a:lnTo>
                    <a:pt x="8211725" y="1578278"/>
                  </a:lnTo>
                  <a:lnTo>
                    <a:pt x="8273315" y="1497185"/>
                  </a:lnTo>
                  <a:lnTo>
                    <a:pt x="8291410" y="1457882"/>
                  </a:lnTo>
                  <a:lnTo>
                    <a:pt x="8321711" y="1414847"/>
                  </a:lnTo>
                  <a:lnTo>
                    <a:pt x="8339316" y="1373077"/>
                  </a:lnTo>
                  <a:lnTo>
                    <a:pt x="8369147" y="1327674"/>
                  </a:lnTo>
                  <a:lnTo>
                    <a:pt x="8386301" y="1283634"/>
                  </a:lnTo>
                  <a:lnTo>
                    <a:pt x="8403244" y="1238533"/>
                  </a:lnTo>
                  <a:lnTo>
                    <a:pt x="8419987" y="1192421"/>
                  </a:lnTo>
                  <a:lnTo>
                    <a:pt x="8436539" y="1145346"/>
                  </a:lnTo>
                  <a:lnTo>
                    <a:pt x="8440452" y="1099831"/>
                  </a:lnTo>
                  <a:lnTo>
                    <a:pt x="8456651" y="1050980"/>
                  </a:lnTo>
                  <a:lnTo>
                    <a:pt x="8470102" y="857819"/>
                  </a:lnTo>
                  <a:lnTo>
                    <a:pt x="8480890" y="651248"/>
                  </a:lnTo>
                  <a:lnTo>
                    <a:pt x="8511170" y="803799"/>
                  </a:lnTo>
                  <a:lnTo>
                    <a:pt x="8508391" y="855027"/>
                  </a:lnTo>
                  <a:lnTo>
                    <a:pt x="8501631" y="951435"/>
                  </a:lnTo>
                  <a:lnTo>
                    <a:pt x="8485623" y="1001248"/>
                  </a:lnTo>
                  <a:lnTo>
                    <a:pt x="8478129" y="1093956"/>
                  </a:lnTo>
                  <a:lnTo>
                    <a:pt x="8461710" y="1141697"/>
                  </a:lnTo>
                  <a:lnTo>
                    <a:pt x="8445134" y="1188648"/>
                  </a:lnTo>
                  <a:lnTo>
                    <a:pt x="8428391" y="1234760"/>
                  </a:lnTo>
                  <a:lnTo>
                    <a:pt x="8411472" y="1279985"/>
                  </a:lnTo>
                  <a:lnTo>
                    <a:pt x="8394367" y="1324272"/>
                  </a:lnTo>
                  <a:lnTo>
                    <a:pt x="8377066" y="1367572"/>
                  </a:lnTo>
                  <a:lnTo>
                    <a:pt x="8359559" y="1409835"/>
                  </a:lnTo>
                  <a:lnTo>
                    <a:pt x="8329380" y="1453486"/>
                  </a:lnTo>
                  <a:lnTo>
                    <a:pt x="8298976" y="1496002"/>
                  </a:lnTo>
                  <a:lnTo>
                    <a:pt x="8280794" y="1534862"/>
                  </a:lnTo>
                  <a:lnTo>
                    <a:pt x="8250036" y="1575597"/>
                  </a:lnTo>
                  <a:lnTo>
                    <a:pt x="8219159" y="1615730"/>
                  </a:lnTo>
                  <a:lnTo>
                    <a:pt x="8188149" y="1655195"/>
                  </a:lnTo>
                  <a:lnTo>
                    <a:pt x="8156994" y="1693927"/>
                  </a:lnTo>
                  <a:lnTo>
                    <a:pt x="8125680" y="1731863"/>
                  </a:lnTo>
                  <a:lnTo>
                    <a:pt x="8094196" y="1768936"/>
                  </a:lnTo>
                  <a:lnTo>
                    <a:pt x="8062527" y="1805083"/>
                  </a:lnTo>
                  <a:lnTo>
                    <a:pt x="8018205" y="1842711"/>
                  </a:lnTo>
                  <a:lnTo>
                    <a:pt x="7986130" y="1876811"/>
                  </a:lnTo>
                  <a:lnTo>
                    <a:pt x="7953833" y="1909789"/>
                  </a:lnTo>
                  <a:lnTo>
                    <a:pt x="7921300" y="1941582"/>
                  </a:lnTo>
                  <a:lnTo>
                    <a:pt x="7876062" y="1974598"/>
                  </a:lnTo>
                  <a:lnTo>
                    <a:pt x="7843020" y="2003825"/>
                  </a:lnTo>
                  <a:lnTo>
                    <a:pt x="7797247" y="2034145"/>
                  </a:lnTo>
                  <a:lnTo>
                    <a:pt x="7763645" y="2060548"/>
                  </a:lnTo>
                  <a:lnTo>
                    <a:pt x="7717286" y="2087915"/>
                  </a:lnTo>
                  <a:lnTo>
                    <a:pt x="7670614" y="2113707"/>
                  </a:lnTo>
                  <a:lnTo>
                    <a:pt x="7623617" y="2137860"/>
                  </a:lnTo>
                  <a:lnTo>
                    <a:pt x="7588739" y="2157837"/>
                  </a:lnTo>
                  <a:lnTo>
                    <a:pt x="7528924" y="2182643"/>
                  </a:lnTo>
                  <a:lnTo>
                    <a:pt x="7468624" y="2205007"/>
                  </a:lnTo>
                  <a:lnTo>
                    <a:pt x="7420424" y="2223099"/>
                  </a:lnTo>
                  <a:lnTo>
                    <a:pt x="7371995" y="2240036"/>
                  </a:lnTo>
                  <a:lnTo>
                    <a:pt x="7323464" y="2256458"/>
                  </a:lnTo>
                  <a:lnTo>
                    <a:pt x="7287415" y="2270536"/>
                  </a:lnTo>
                  <a:lnTo>
                    <a:pt x="7237225" y="2278602"/>
                  </a:lnTo>
                  <a:lnTo>
                    <a:pt x="7186876" y="2285868"/>
                  </a:lnTo>
                  <a:lnTo>
                    <a:pt x="7136369" y="2292338"/>
                  </a:lnTo>
                  <a:lnTo>
                    <a:pt x="7085705" y="2298015"/>
                  </a:lnTo>
                  <a:lnTo>
                    <a:pt x="7034884" y="2302903"/>
                  </a:lnTo>
                  <a:lnTo>
                    <a:pt x="6983907" y="2307004"/>
                  </a:lnTo>
                  <a:lnTo>
                    <a:pt x="6932774" y="2310321"/>
                  </a:lnTo>
                  <a:lnTo>
                    <a:pt x="6881487" y="2312859"/>
                  </a:lnTo>
                  <a:lnTo>
                    <a:pt x="6830045" y="2314620"/>
                  </a:lnTo>
                  <a:lnTo>
                    <a:pt x="6778450" y="2315607"/>
                  </a:lnTo>
                  <a:lnTo>
                    <a:pt x="6739159" y="2313352"/>
                  </a:lnTo>
                  <a:lnTo>
                    <a:pt x="6687259" y="2312802"/>
                  </a:lnTo>
                  <a:lnTo>
                    <a:pt x="6635208" y="2311489"/>
                  </a:lnTo>
                  <a:lnTo>
                    <a:pt x="6583005" y="2309416"/>
                  </a:lnTo>
                  <a:lnTo>
                    <a:pt x="6530652" y="2306585"/>
                  </a:lnTo>
                  <a:lnTo>
                    <a:pt x="6478150" y="2303001"/>
                  </a:lnTo>
                  <a:lnTo>
                    <a:pt x="6437955" y="2296193"/>
                  </a:lnTo>
                  <a:lnTo>
                    <a:pt x="6385155" y="2291111"/>
                  </a:lnTo>
                  <a:lnTo>
                    <a:pt x="6332208" y="2285286"/>
                  </a:lnTo>
                  <a:lnTo>
                    <a:pt x="6291570" y="2276246"/>
                  </a:lnTo>
                  <a:lnTo>
                    <a:pt x="6238330" y="2268942"/>
                  </a:lnTo>
                  <a:lnTo>
                    <a:pt x="6184943" y="2260904"/>
                  </a:lnTo>
                  <a:lnTo>
                    <a:pt x="6143868" y="2249663"/>
                  </a:lnTo>
                  <a:lnTo>
                    <a:pt x="6090192" y="2240166"/>
                  </a:lnTo>
                  <a:lnTo>
                    <a:pt x="6036373" y="2229946"/>
                  </a:lnTo>
                  <a:lnTo>
                    <a:pt x="5994867" y="2216531"/>
                  </a:lnTo>
                  <a:lnTo>
                    <a:pt x="5940761" y="2204872"/>
                  </a:lnTo>
                  <a:lnTo>
                    <a:pt x="5898971" y="2190025"/>
                  </a:lnTo>
                  <a:lnTo>
                    <a:pt x="5844583" y="2176940"/>
                  </a:lnTo>
                  <a:lnTo>
                    <a:pt x="5802511" y="2160674"/>
                  </a:lnTo>
                  <a:lnTo>
                    <a:pt x="5760299" y="2143704"/>
                  </a:lnTo>
                  <a:lnTo>
                    <a:pt x="5705491" y="2128505"/>
                  </a:lnTo>
                  <a:lnTo>
                    <a:pt x="5663002" y="2110135"/>
                  </a:lnTo>
                  <a:lnTo>
                    <a:pt x="5607917" y="2093543"/>
                  </a:lnTo>
                  <a:lnTo>
                    <a:pt x="5565153" y="2073787"/>
                  </a:lnTo>
                  <a:lnTo>
                    <a:pt x="5522251" y="2053342"/>
                  </a:lnTo>
                  <a:lnTo>
                    <a:pt x="5479214" y="2032213"/>
                  </a:lnTo>
                  <a:lnTo>
                    <a:pt x="5423585" y="2012874"/>
                  </a:lnTo>
                  <a:lnTo>
                    <a:pt x="5380277" y="1990385"/>
                  </a:lnTo>
                  <a:lnTo>
                    <a:pt x="5336852" y="1967299"/>
                  </a:lnTo>
                  <a:lnTo>
                    <a:pt x="5293339" y="1943775"/>
                  </a:lnTo>
                  <a:lnTo>
                    <a:pt x="5237287" y="1922307"/>
                  </a:lnTo>
                  <a:lnTo>
                    <a:pt x="5193613" y="1897970"/>
                  </a:lnTo>
                  <a:lnTo>
                    <a:pt x="5149864" y="1873257"/>
                  </a:lnTo>
                  <a:lnTo>
                    <a:pt x="5106046" y="1848190"/>
                  </a:lnTo>
                  <a:lnTo>
                    <a:pt x="5062161" y="1822790"/>
                  </a:lnTo>
                  <a:lnTo>
                    <a:pt x="5005756" y="1799549"/>
                  </a:lnTo>
                  <a:lnTo>
                    <a:pt x="4917693" y="1747268"/>
                  </a:lnTo>
                  <a:lnTo>
                    <a:pt x="4873584" y="1720741"/>
                  </a:lnTo>
                  <a:lnTo>
                    <a:pt x="4829864" y="1696173"/>
                  </a:lnTo>
                  <a:lnTo>
                    <a:pt x="4786394" y="1672865"/>
                  </a:lnTo>
                  <a:lnTo>
                    <a:pt x="4730720" y="1653299"/>
                  </a:lnTo>
                  <a:lnTo>
                    <a:pt x="4687756" y="1632541"/>
                  </a:lnTo>
                  <a:lnTo>
                    <a:pt x="4645049" y="1613073"/>
                  </a:lnTo>
                  <a:lnTo>
                    <a:pt x="4590142" y="1597379"/>
                  </a:lnTo>
                  <a:lnTo>
                    <a:pt x="4547954" y="1580523"/>
                  </a:lnTo>
                  <a:lnTo>
                    <a:pt x="4493570" y="1567462"/>
                  </a:lnTo>
                  <a:lnTo>
                    <a:pt x="4439451" y="1555733"/>
                  </a:lnTo>
                  <a:lnTo>
                    <a:pt x="4398055" y="1542875"/>
                  </a:lnTo>
                  <a:lnTo>
                    <a:pt x="4344471" y="1533842"/>
                  </a:lnTo>
                  <a:lnTo>
                    <a:pt x="4291158" y="1526172"/>
                  </a:lnTo>
                  <a:lnTo>
                    <a:pt x="4250574" y="1517403"/>
                  </a:lnTo>
                  <a:lnTo>
                    <a:pt x="4197808" y="1512492"/>
                  </a:lnTo>
                  <a:lnTo>
                    <a:pt x="4145319" y="1508975"/>
                  </a:lnTo>
                  <a:lnTo>
                    <a:pt x="4093109" y="1506863"/>
                  </a:lnTo>
                  <a:lnTo>
                    <a:pt x="4041180" y="1506167"/>
                  </a:lnTo>
                  <a:lnTo>
                    <a:pt x="3989533" y="1506896"/>
                  </a:lnTo>
                  <a:lnTo>
                    <a:pt x="3938172" y="1509062"/>
                  </a:lnTo>
                  <a:lnTo>
                    <a:pt x="3887098" y="1512675"/>
                  </a:lnTo>
                  <a:lnTo>
                    <a:pt x="3835973" y="1516031"/>
                  </a:lnTo>
                  <a:lnTo>
                    <a:pt x="3784993" y="1520116"/>
                  </a:lnTo>
                  <a:lnTo>
                    <a:pt x="3734133" y="1524807"/>
                  </a:lnTo>
                  <a:lnTo>
                    <a:pt x="3683370" y="1529984"/>
                  </a:lnTo>
                  <a:lnTo>
                    <a:pt x="3632678" y="1535525"/>
                  </a:lnTo>
                  <a:lnTo>
                    <a:pt x="3582035" y="1541309"/>
                  </a:lnTo>
                  <a:lnTo>
                    <a:pt x="3480798" y="1553119"/>
                  </a:lnTo>
                  <a:lnTo>
                    <a:pt x="3430155" y="1558903"/>
                  </a:lnTo>
                  <a:lnTo>
                    <a:pt x="3379463" y="1564444"/>
                  </a:lnTo>
                  <a:lnTo>
                    <a:pt x="3328700" y="1569621"/>
                  </a:lnTo>
                  <a:lnTo>
                    <a:pt x="3277840" y="1574312"/>
                  </a:lnTo>
                  <a:lnTo>
                    <a:pt x="3226860" y="1578397"/>
                  </a:lnTo>
                  <a:lnTo>
                    <a:pt x="3175735" y="1581753"/>
                  </a:lnTo>
                  <a:lnTo>
                    <a:pt x="3124630" y="1585212"/>
                  </a:lnTo>
                  <a:lnTo>
                    <a:pt x="3073510" y="1588591"/>
                  </a:lnTo>
                  <a:lnTo>
                    <a:pt x="3022367" y="1591854"/>
                  </a:lnTo>
                  <a:lnTo>
                    <a:pt x="2971192" y="1594962"/>
                  </a:lnTo>
                  <a:lnTo>
                    <a:pt x="2919980" y="1597878"/>
                  </a:lnTo>
                  <a:lnTo>
                    <a:pt x="2868722" y="1600562"/>
                  </a:lnTo>
                  <a:lnTo>
                    <a:pt x="2817410" y="1602979"/>
                  </a:lnTo>
                  <a:lnTo>
                    <a:pt x="2766038" y="1605089"/>
                  </a:lnTo>
                  <a:lnTo>
                    <a:pt x="2714598" y="1606855"/>
                  </a:lnTo>
                  <a:lnTo>
                    <a:pt x="2663081" y="1608238"/>
                  </a:lnTo>
                  <a:lnTo>
                    <a:pt x="2611481" y="1609202"/>
                  </a:lnTo>
                  <a:lnTo>
                    <a:pt x="2559791" y="1609707"/>
                  </a:lnTo>
                  <a:lnTo>
                    <a:pt x="2520459" y="1607245"/>
                  </a:lnTo>
                  <a:lnTo>
                    <a:pt x="2468564" y="1606721"/>
                  </a:lnTo>
                  <a:lnTo>
                    <a:pt x="2416555" y="1605625"/>
                  </a:lnTo>
                  <a:lnTo>
                    <a:pt x="2364426" y="1603920"/>
                  </a:lnTo>
                  <a:lnTo>
                    <a:pt x="2312168" y="1601567"/>
                  </a:lnTo>
                  <a:lnTo>
                    <a:pt x="2259773" y="1598529"/>
                  </a:lnTo>
                  <a:lnTo>
                    <a:pt x="2207236" y="1594768"/>
                  </a:lnTo>
                  <a:lnTo>
                    <a:pt x="2154547" y="1590246"/>
                  </a:lnTo>
                  <a:lnTo>
                    <a:pt x="2114157" y="1582452"/>
                  </a:lnTo>
                  <a:lnTo>
                    <a:pt x="2061143" y="1576294"/>
                  </a:lnTo>
                  <a:lnTo>
                    <a:pt x="2007956" y="1569260"/>
                  </a:lnTo>
                  <a:lnTo>
                    <a:pt x="1954588" y="1561315"/>
                  </a:lnTo>
                  <a:lnTo>
                    <a:pt x="1901031" y="1552418"/>
                  </a:lnTo>
                  <a:lnTo>
                    <a:pt x="1806039" y="1530463"/>
                  </a:lnTo>
                  <a:lnTo>
                    <a:pt x="1752183" y="1520059"/>
                  </a:lnTo>
                  <a:lnTo>
                    <a:pt x="1710625" y="1506383"/>
                  </a:lnTo>
                  <a:lnTo>
                    <a:pt x="1656453" y="1494390"/>
                  </a:lnTo>
                  <a:lnTo>
                    <a:pt x="1614583" y="1479141"/>
                  </a:lnTo>
                  <a:lnTo>
                    <a:pt x="1560103" y="1465591"/>
                  </a:lnTo>
                  <a:lnTo>
                    <a:pt x="1517927" y="1448802"/>
                  </a:lnTo>
                  <a:lnTo>
                    <a:pt x="1463144" y="1433729"/>
                  </a:lnTo>
                  <a:lnTo>
                    <a:pt x="1420669" y="1415433"/>
                  </a:lnTo>
                  <a:lnTo>
                    <a:pt x="1378048" y="1396397"/>
                  </a:lnTo>
                  <a:lnTo>
                    <a:pt x="1322823" y="1379100"/>
                  </a:lnTo>
                  <a:lnTo>
                    <a:pt x="1279912" y="1358605"/>
                  </a:lnTo>
                  <a:lnTo>
                    <a:pt x="1236859" y="1337395"/>
                  </a:lnTo>
                  <a:lnTo>
                    <a:pt x="1193665" y="1315476"/>
                  </a:lnTo>
                  <a:lnTo>
                    <a:pt x="1150332" y="1292857"/>
                  </a:lnTo>
                  <a:lnTo>
                    <a:pt x="1094405" y="1272019"/>
                  </a:lnTo>
                  <a:lnTo>
                    <a:pt x="1050799" y="1248025"/>
                  </a:lnTo>
                  <a:lnTo>
                    <a:pt x="1007059" y="1223356"/>
                  </a:lnTo>
                  <a:lnTo>
                    <a:pt x="975644" y="1195548"/>
                  </a:lnTo>
                  <a:lnTo>
                    <a:pt x="931641" y="1169553"/>
                  </a:lnTo>
                  <a:lnTo>
                    <a:pt x="887508" y="1142907"/>
                  </a:lnTo>
                  <a:lnTo>
                    <a:pt x="843249" y="1115620"/>
                  </a:lnTo>
                  <a:lnTo>
                    <a:pt x="798863" y="1087698"/>
                  </a:lnTo>
                  <a:lnTo>
                    <a:pt x="766811" y="1056678"/>
                  </a:lnTo>
                  <a:lnTo>
                    <a:pt x="722178" y="1027513"/>
                  </a:lnTo>
                  <a:lnTo>
                    <a:pt x="677425" y="997739"/>
                  </a:lnTo>
                  <a:lnTo>
                    <a:pt x="645010" y="964891"/>
                  </a:lnTo>
                  <a:lnTo>
                    <a:pt x="600020" y="933923"/>
                  </a:lnTo>
                  <a:lnTo>
                    <a:pt x="534607" y="865296"/>
                  </a:lnTo>
                  <a:lnTo>
                    <a:pt x="489273" y="832599"/>
                  </a:lnTo>
                  <a:lnTo>
                    <a:pt x="423189" y="760588"/>
                  </a:lnTo>
                  <a:lnTo>
                    <a:pt x="356673" y="686404"/>
                  </a:lnTo>
                  <a:lnTo>
                    <a:pt x="289739" y="610112"/>
                  </a:lnTo>
                  <a:lnTo>
                    <a:pt x="188582" y="491866"/>
                  </a:lnTo>
                  <a:lnTo>
                    <a:pt x="166862" y="447673"/>
                  </a:lnTo>
                  <a:lnTo>
                    <a:pt x="98392" y="363645"/>
                  </a:lnTo>
                  <a:lnTo>
                    <a:pt x="76540" y="318785"/>
                  </a:lnTo>
                  <a:lnTo>
                    <a:pt x="42171" y="276093"/>
                  </a:lnTo>
                  <a:lnTo>
                    <a:pt x="20190" y="230585"/>
                  </a:lnTo>
                  <a:lnTo>
                    <a:pt x="530" y="196766"/>
                  </a:lnTo>
                  <a:close/>
                </a:path>
                <a:path w="8512175" h="2315845">
                  <a:moveTo>
                    <a:pt x="0" y="128864"/>
                  </a:moveTo>
                  <a:lnTo>
                    <a:pt x="551" y="1182"/>
                  </a:lnTo>
                  <a:lnTo>
                    <a:pt x="537" y="129490"/>
                  </a:lnTo>
                  <a:lnTo>
                    <a:pt x="0" y="128864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</p:grpSp>
      <p:grpSp>
        <p:nvGrpSpPr>
          <p:cNvPr id="7" name="object 7"/>
          <p:cNvGrpSpPr/>
          <p:nvPr/>
        </p:nvGrpSpPr>
        <p:grpSpPr>
          <a:xfrm>
            <a:off x="9797357" y="5498660"/>
            <a:ext cx="8502650" cy="4790440"/>
            <a:chOff x="9797357" y="5498660"/>
            <a:chExt cx="8502650" cy="4790440"/>
          </a:xfrm>
        </p:grpSpPr>
        <p:sp>
          <p:nvSpPr>
            <p:cNvPr id="8" name="object 8"/>
            <p:cNvSpPr/>
            <p:nvPr/>
          </p:nvSpPr>
          <p:spPr>
            <a:xfrm>
              <a:off x="10655184" y="5498660"/>
              <a:ext cx="7637145" cy="4790440"/>
            </a:xfrm>
            <a:custGeom>
              <a:avLst/>
              <a:gdLst/>
              <a:ahLst/>
              <a:cxnLst/>
              <a:rect l="l" t="t" r="r" b="b"/>
              <a:pathLst>
                <a:path w="7637144" h="4790440">
                  <a:moveTo>
                    <a:pt x="32401" y="3545640"/>
                  </a:moveTo>
                  <a:lnTo>
                    <a:pt x="347091" y="2721322"/>
                  </a:lnTo>
                  <a:lnTo>
                    <a:pt x="390708" y="2678288"/>
                  </a:lnTo>
                  <a:lnTo>
                    <a:pt x="433530" y="2637335"/>
                  </a:lnTo>
                  <a:lnTo>
                    <a:pt x="475596" y="2598364"/>
                  </a:lnTo>
                  <a:lnTo>
                    <a:pt x="516944" y="2561272"/>
                  </a:lnTo>
                  <a:lnTo>
                    <a:pt x="557613" y="2525959"/>
                  </a:lnTo>
                  <a:lnTo>
                    <a:pt x="597641" y="2492323"/>
                  </a:lnTo>
                  <a:lnTo>
                    <a:pt x="629293" y="2480632"/>
                  </a:lnTo>
                  <a:lnTo>
                    <a:pt x="648933" y="2464793"/>
                  </a:lnTo>
                  <a:lnTo>
                    <a:pt x="680298" y="2453852"/>
                  </a:lnTo>
                  <a:lnTo>
                    <a:pt x="699662" y="2438738"/>
                  </a:lnTo>
                  <a:lnTo>
                    <a:pt x="730759" y="2428497"/>
                  </a:lnTo>
                  <a:lnTo>
                    <a:pt x="749866" y="2414058"/>
                  </a:lnTo>
                  <a:lnTo>
                    <a:pt x="780716" y="2404466"/>
                  </a:lnTo>
                  <a:lnTo>
                    <a:pt x="799584" y="2390650"/>
                  </a:lnTo>
                  <a:lnTo>
                    <a:pt x="830205" y="2381656"/>
                  </a:lnTo>
                  <a:lnTo>
                    <a:pt x="860720" y="2372943"/>
                  </a:lnTo>
                  <a:lnTo>
                    <a:pt x="891132" y="2364498"/>
                  </a:lnTo>
                  <a:lnTo>
                    <a:pt x="909582" y="2351778"/>
                  </a:lnTo>
                  <a:lnTo>
                    <a:pt x="969938" y="2336111"/>
                  </a:lnTo>
                  <a:lnTo>
                    <a:pt x="1029963" y="2321313"/>
                  </a:lnTo>
                  <a:lnTo>
                    <a:pt x="1089696" y="2307283"/>
                  </a:lnTo>
                  <a:lnTo>
                    <a:pt x="1131329" y="2305053"/>
                  </a:lnTo>
                  <a:lnTo>
                    <a:pt x="1161039" y="2298447"/>
                  </a:lnTo>
                  <a:lnTo>
                    <a:pt x="1190694" y="2291983"/>
                  </a:lnTo>
                  <a:lnTo>
                    <a:pt x="1220301" y="2285648"/>
                  </a:lnTo>
                  <a:lnTo>
                    <a:pt x="1249863" y="2279428"/>
                  </a:lnTo>
                  <a:lnTo>
                    <a:pt x="1291251" y="2277842"/>
                  </a:lnTo>
                  <a:lnTo>
                    <a:pt x="1320739" y="2271816"/>
                  </a:lnTo>
                  <a:lnTo>
                    <a:pt x="1362062" y="2270398"/>
                  </a:lnTo>
                  <a:lnTo>
                    <a:pt x="1391496" y="2264516"/>
                  </a:lnTo>
                  <a:lnTo>
                    <a:pt x="1432774" y="2263217"/>
                  </a:lnTo>
                  <a:lnTo>
                    <a:pt x="1462172" y="2257428"/>
                  </a:lnTo>
                  <a:lnTo>
                    <a:pt x="1503424" y="2256196"/>
                  </a:lnTo>
                  <a:lnTo>
                    <a:pt x="1532806" y="2250449"/>
                  </a:lnTo>
                  <a:lnTo>
                    <a:pt x="1574052" y="2249234"/>
                  </a:lnTo>
                  <a:lnTo>
                    <a:pt x="1603437" y="2243479"/>
                  </a:lnTo>
                  <a:lnTo>
                    <a:pt x="1727258" y="2239613"/>
                  </a:lnTo>
                  <a:lnTo>
                    <a:pt x="1756707" y="2233690"/>
                  </a:lnTo>
                  <a:lnTo>
                    <a:pt x="1798049" y="2232223"/>
                  </a:lnTo>
                  <a:lnTo>
                    <a:pt x="1839424" y="2230670"/>
                  </a:lnTo>
                  <a:lnTo>
                    <a:pt x="1880837" y="2229017"/>
                  </a:lnTo>
                  <a:lnTo>
                    <a:pt x="1922293" y="2227253"/>
                  </a:lnTo>
                  <a:lnTo>
                    <a:pt x="1963795" y="2225365"/>
                  </a:lnTo>
                  <a:lnTo>
                    <a:pt x="2130377" y="2216317"/>
                  </a:lnTo>
                  <a:lnTo>
                    <a:pt x="2172189" y="2213619"/>
                  </a:lnTo>
                  <a:lnTo>
                    <a:pt x="2214078" y="2210720"/>
                  </a:lnTo>
                  <a:lnTo>
                    <a:pt x="2267913" y="2212138"/>
                  </a:lnTo>
                  <a:lnTo>
                    <a:pt x="2309968" y="2208801"/>
                  </a:lnTo>
                  <a:lnTo>
                    <a:pt x="2352115" y="2205226"/>
                  </a:lnTo>
                  <a:lnTo>
                    <a:pt x="2394357" y="2201401"/>
                  </a:lnTo>
                  <a:lnTo>
                    <a:pt x="2448565" y="2201841"/>
                  </a:lnTo>
                  <a:lnTo>
                    <a:pt x="2491013" y="2197477"/>
                  </a:lnTo>
                  <a:lnTo>
                    <a:pt x="2533572" y="2192824"/>
                  </a:lnTo>
                  <a:lnTo>
                    <a:pt x="2588110" y="2192399"/>
                  </a:lnTo>
                  <a:lnTo>
                    <a:pt x="2630903" y="2187131"/>
                  </a:lnTo>
                  <a:lnTo>
                    <a:pt x="2673820" y="2181536"/>
                  </a:lnTo>
                  <a:lnTo>
                    <a:pt x="2728732" y="2180132"/>
                  </a:lnTo>
                  <a:lnTo>
                    <a:pt x="2771914" y="2173847"/>
                  </a:lnTo>
                  <a:lnTo>
                    <a:pt x="2827099" y="2171727"/>
                  </a:lnTo>
                  <a:lnTo>
                    <a:pt x="2870564" y="2164700"/>
                  </a:lnTo>
                  <a:lnTo>
                    <a:pt x="2926042" y="2161813"/>
                  </a:lnTo>
                  <a:lnTo>
                    <a:pt x="2981673" y="2158524"/>
                  </a:lnTo>
                  <a:lnTo>
                    <a:pt x="3025598" y="2150290"/>
                  </a:lnTo>
                  <a:lnTo>
                    <a:pt x="3081552" y="2146158"/>
                  </a:lnTo>
                  <a:lnTo>
                    <a:pt x="3125808" y="2137057"/>
                  </a:lnTo>
                  <a:lnTo>
                    <a:pt x="3182102" y="2132032"/>
                  </a:lnTo>
                  <a:lnTo>
                    <a:pt x="3238574" y="2126542"/>
                  </a:lnTo>
                  <a:lnTo>
                    <a:pt x="3283364" y="2116044"/>
                  </a:lnTo>
                  <a:lnTo>
                    <a:pt x="3340206" y="2109585"/>
                  </a:lnTo>
                  <a:lnTo>
                    <a:pt x="3397240" y="2102622"/>
                  </a:lnTo>
                  <a:lnTo>
                    <a:pt x="3454471" y="2095143"/>
                  </a:lnTo>
                  <a:lnTo>
                    <a:pt x="3500039" y="2082606"/>
                  </a:lnTo>
                  <a:lnTo>
                    <a:pt x="3557678" y="2074058"/>
                  </a:lnTo>
                  <a:lnTo>
                    <a:pt x="3615529" y="2064955"/>
                  </a:lnTo>
                  <a:lnTo>
                    <a:pt x="3673597" y="2055285"/>
                  </a:lnTo>
                  <a:lnTo>
                    <a:pt x="3731885" y="2045037"/>
                  </a:lnTo>
                  <a:lnTo>
                    <a:pt x="3778535" y="2029667"/>
                  </a:lnTo>
                  <a:lnTo>
                    <a:pt x="3837280" y="2018222"/>
                  </a:lnTo>
                  <a:lnTo>
                    <a:pt x="3896261" y="2006159"/>
                  </a:lnTo>
                  <a:lnTo>
                    <a:pt x="3955482" y="1993467"/>
                  </a:lnTo>
                  <a:lnTo>
                    <a:pt x="4014948" y="1980133"/>
                  </a:lnTo>
                  <a:lnTo>
                    <a:pt x="4074665" y="1966143"/>
                  </a:lnTo>
                  <a:lnTo>
                    <a:pt x="4134637" y="1951485"/>
                  </a:lnTo>
                  <a:lnTo>
                    <a:pt x="4194868" y="1936148"/>
                  </a:lnTo>
                  <a:lnTo>
                    <a:pt x="4255364" y="1920117"/>
                  </a:lnTo>
                  <a:lnTo>
                    <a:pt x="4316129" y="1903380"/>
                  </a:lnTo>
                  <a:lnTo>
                    <a:pt x="4365564" y="1880713"/>
                  </a:lnTo>
                  <a:lnTo>
                    <a:pt x="4394583" y="1875918"/>
                  </a:lnTo>
                  <a:lnTo>
                    <a:pt x="4412063" y="1865739"/>
                  </a:lnTo>
                  <a:lnTo>
                    <a:pt x="4429862" y="1854724"/>
                  </a:lnTo>
                  <a:lnTo>
                    <a:pt x="4447973" y="1842891"/>
                  </a:lnTo>
                  <a:lnTo>
                    <a:pt x="4478255" y="1834787"/>
                  </a:lnTo>
                  <a:lnTo>
                    <a:pt x="4496970" y="1821371"/>
                  </a:lnTo>
                  <a:lnTo>
                    <a:pt x="4515978" y="1807191"/>
                  </a:lnTo>
                  <a:lnTo>
                    <a:pt x="4547135" y="1796794"/>
                  </a:lnTo>
                  <a:lnTo>
                    <a:pt x="4566705" y="1781139"/>
                  </a:lnTo>
                  <a:lnTo>
                    <a:pt x="4586547" y="1764775"/>
                  </a:lnTo>
                  <a:lnTo>
                    <a:pt x="4606652" y="1747718"/>
                  </a:lnTo>
                  <a:lnTo>
                    <a:pt x="4638880" y="1734516"/>
                  </a:lnTo>
                  <a:lnTo>
                    <a:pt x="4659494" y="1716128"/>
                  </a:lnTo>
                  <a:lnTo>
                    <a:pt x="4680351" y="1697102"/>
                  </a:lnTo>
                  <a:lnTo>
                    <a:pt x="4713310" y="1681986"/>
                  </a:lnTo>
                  <a:lnTo>
                    <a:pt x="4734634" y="1661738"/>
                  </a:lnTo>
                  <a:lnTo>
                    <a:pt x="4768045" y="1645435"/>
                  </a:lnTo>
                  <a:lnTo>
                    <a:pt x="4811781" y="1602089"/>
                  </a:lnTo>
                  <a:lnTo>
                    <a:pt x="4845820" y="1584142"/>
                  </a:lnTo>
                  <a:lnTo>
                    <a:pt x="4868191" y="1561153"/>
                  </a:lnTo>
                  <a:lnTo>
                    <a:pt x="4902614" y="1542199"/>
                  </a:lnTo>
                  <a:lnTo>
                    <a:pt x="4948271" y="1493822"/>
                  </a:lnTo>
                  <a:lnTo>
                    <a:pt x="4983219" y="1473494"/>
                  </a:lnTo>
                  <a:lnTo>
                    <a:pt x="5006464" y="1448214"/>
                  </a:lnTo>
                  <a:lnTo>
                    <a:pt x="5041728" y="1427059"/>
                  </a:lnTo>
                  <a:lnTo>
                    <a:pt x="5065275" y="1400989"/>
                  </a:lnTo>
                  <a:lnTo>
                    <a:pt x="5100826" y="1379080"/>
                  </a:lnTo>
                  <a:lnTo>
                    <a:pt x="5124647" y="1352291"/>
                  </a:lnTo>
                  <a:lnTo>
                    <a:pt x="5160459" y="1329700"/>
                  </a:lnTo>
                  <a:lnTo>
                    <a:pt x="5184527" y="1302265"/>
                  </a:lnTo>
                  <a:lnTo>
                    <a:pt x="5342017" y="1174599"/>
                  </a:lnTo>
                  <a:lnTo>
                    <a:pt x="5378524" y="1150187"/>
                  </a:lnTo>
                  <a:lnTo>
                    <a:pt x="5403238" y="1121058"/>
                  </a:lnTo>
                  <a:lnTo>
                    <a:pt x="5439882" y="1096288"/>
                  </a:lnTo>
                  <a:lnTo>
                    <a:pt x="5464720" y="1066836"/>
                  </a:lnTo>
                  <a:lnTo>
                    <a:pt x="5538271" y="1016608"/>
                  </a:lnTo>
                  <a:lnTo>
                    <a:pt x="5563241" y="986808"/>
                  </a:lnTo>
                  <a:lnTo>
                    <a:pt x="5636996" y="936046"/>
                  </a:lnTo>
                  <a:lnTo>
                    <a:pt x="5662037" y="906060"/>
                  </a:lnTo>
                  <a:lnTo>
                    <a:pt x="5772788" y="829607"/>
                  </a:lnTo>
                  <a:lnTo>
                    <a:pt x="5797827" y="799626"/>
                  </a:lnTo>
                  <a:lnTo>
                    <a:pt x="5945201" y="698457"/>
                  </a:lnTo>
                  <a:lnTo>
                    <a:pt x="5970085" y="668885"/>
                  </a:lnTo>
                  <a:lnTo>
                    <a:pt x="6043418" y="619227"/>
                  </a:lnTo>
                  <a:lnTo>
                    <a:pt x="6189242" y="522119"/>
                  </a:lnTo>
                  <a:lnTo>
                    <a:pt x="6297655" y="451788"/>
                  </a:lnTo>
                  <a:lnTo>
                    <a:pt x="6369373" y="406361"/>
                  </a:lnTo>
                  <a:lnTo>
                    <a:pt x="6440581" y="362270"/>
                  </a:lnTo>
                  <a:lnTo>
                    <a:pt x="6511224" y="319660"/>
                  </a:lnTo>
                  <a:lnTo>
                    <a:pt x="6546316" y="298955"/>
                  </a:lnTo>
                  <a:lnTo>
                    <a:pt x="6581246" y="278675"/>
                  </a:lnTo>
                  <a:lnTo>
                    <a:pt x="6616008" y="258836"/>
                  </a:lnTo>
                  <a:lnTo>
                    <a:pt x="6650594" y="239458"/>
                  </a:lnTo>
                  <a:lnTo>
                    <a:pt x="6684997" y="220557"/>
                  </a:lnTo>
                  <a:lnTo>
                    <a:pt x="6731076" y="206683"/>
                  </a:lnTo>
                  <a:lnTo>
                    <a:pt x="6765093" y="188793"/>
                  </a:lnTo>
                  <a:lnTo>
                    <a:pt x="6798908" y="171435"/>
                  </a:lnTo>
                  <a:lnTo>
                    <a:pt x="6832512" y="154627"/>
                  </a:lnTo>
                  <a:lnTo>
                    <a:pt x="6865900" y="138388"/>
                  </a:lnTo>
                  <a:lnTo>
                    <a:pt x="6910928" y="127264"/>
                  </a:lnTo>
                  <a:lnTo>
                    <a:pt x="6943861" y="112215"/>
                  </a:lnTo>
                  <a:lnTo>
                    <a:pt x="6976557" y="97788"/>
                  </a:lnTo>
                  <a:lnTo>
                    <a:pt x="7020873" y="88531"/>
                  </a:lnTo>
                  <a:lnTo>
                    <a:pt x="7053073" y="75402"/>
                  </a:lnTo>
                  <a:lnTo>
                    <a:pt x="7085014" y="62950"/>
                  </a:lnTo>
                  <a:lnTo>
                    <a:pt x="7128556" y="55722"/>
                  </a:lnTo>
                  <a:lnTo>
                    <a:pt x="7159961" y="44676"/>
                  </a:lnTo>
                  <a:lnTo>
                    <a:pt x="7202952" y="38890"/>
                  </a:lnTo>
                  <a:lnTo>
                    <a:pt x="7233792" y="29323"/>
                  </a:lnTo>
                  <a:lnTo>
                    <a:pt x="7264340" y="20521"/>
                  </a:lnTo>
                  <a:lnTo>
                    <a:pt x="7306453" y="17034"/>
                  </a:lnTo>
                  <a:lnTo>
                    <a:pt x="7336395" y="9820"/>
                  </a:lnTo>
                  <a:lnTo>
                    <a:pt x="7377889" y="7955"/>
                  </a:lnTo>
                  <a:lnTo>
                    <a:pt x="7407198" y="2399"/>
                  </a:lnTo>
                  <a:lnTo>
                    <a:pt x="7448045" y="2229"/>
                  </a:lnTo>
                  <a:lnTo>
                    <a:pt x="7488558" y="2933"/>
                  </a:lnTo>
                  <a:lnTo>
                    <a:pt x="7516866" y="0"/>
                  </a:lnTo>
                  <a:lnTo>
                    <a:pt x="7556691" y="2506"/>
                  </a:lnTo>
                  <a:lnTo>
                    <a:pt x="7584297" y="1412"/>
                  </a:lnTo>
                  <a:lnTo>
                    <a:pt x="7623406" y="5793"/>
                  </a:lnTo>
                  <a:lnTo>
                    <a:pt x="7636598" y="6846"/>
                  </a:lnTo>
                  <a:lnTo>
                    <a:pt x="7632815" y="4788338"/>
                  </a:lnTo>
                  <a:lnTo>
                    <a:pt x="223457" y="4790010"/>
                  </a:lnTo>
                  <a:lnTo>
                    <a:pt x="191112" y="4732300"/>
                  </a:lnTo>
                  <a:lnTo>
                    <a:pt x="161614" y="4667133"/>
                  </a:lnTo>
                  <a:lnTo>
                    <a:pt x="132932" y="4599829"/>
                  </a:lnTo>
                  <a:lnTo>
                    <a:pt x="105077" y="4530360"/>
                  </a:lnTo>
                  <a:lnTo>
                    <a:pt x="89922" y="4463230"/>
                  </a:lnTo>
                  <a:lnTo>
                    <a:pt x="76729" y="4426571"/>
                  </a:lnTo>
                  <a:lnTo>
                    <a:pt x="63749" y="4389354"/>
                  </a:lnTo>
                  <a:lnTo>
                    <a:pt x="50983" y="4351576"/>
                  </a:lnTo>
                  <a:lnTo>
                    <a:pt x="50297" y="4317764"/>
                  </a:lnTo>
                  <a:lnTo>
                    <a:pt x="37963" y="4278855"/>
                  </a:lnTo>
                  <a:lnTo>
                    <a:pt x="25847" y="4239375"/>
                  </a:lnTo>
                  <a:lnTo>
                    <a:pt x="25815" y="4203850"/>
                  </a:lnTo>
                  <a:lnTo>
                    <a:pt x="14138" y="4163219"/>
                  </a:lnTo>
                  <a:lnTo>
                    <a:pt x="15181" y="4089271"/>
                  </a:lnTo>
                  <a:lnTo>
                    <a:pt x="4173" y="4046887"/>
                  </a:lnTo>
                  <a:lnTo>
                    <a:pt x="8101" y="3929771"/>
                  </a:lnTo>
                  <a:lnTo>
                    <a:pt x="9868" y="3889535"/>
                  </a:lnTo>
                  <a:lnTo>
                    <a:pt x="0" y="3844166"/>
                  </a:lnTo>
                  <a:lnTo>
                    <a:pt x="4689" y="3760664"/>
                  </a:lnTo>
                  <a:lnTo>
                    <a:pt x="19250" y="3722523"/>
                  </a:lnTo>
                  <a:lnTo>
                    <a:pt x="32401" y="3545640"/>
                  </a:lnTo>
                  <a:close/>
                </a:path>
                <a:path w="7637144" h="4790440">
                  <a:moveTo>
                    <a:pt x="56851" y="3410377"/>
                  </a:moveTo>
                  <a:lnTo>
                    <a:pt x="281049" y="2823099"/>
                  </a:lnTo>
                  <a:lnTo>
                    <a:pt x="303821" y="2799057"/>
                  </a:lnTo>
                  <a:lnTo>
                    <a:pt x="314506" y="2771069"/>
                  </a:lnTo>
                  <a:lnTo>
                    <a:pt x="336838" y="2748181"/>
                  </a:lnTo>
                  <a:lnTo>
                    <a:pt x="48778" y="3502740"/>
                  </a:lnTo>
                  <a:lnTo>
                    <a:pt x="56851" y="3410377"/>
                  </a:lnTo>
                  <a:close/>
                </a:path>
                <a:path w="7637144" h="4790440">
                  <a:moveTo>
                    <a:pt x="90378" y="3286944"/>
                  </a:moveTo>
                  <a:lnTo>
                    <a:pt x="246681" y="2877516"/>
                  </a:lnTo>
                  <a:lnTo>
                    <a:pt x="269914" y="2852268"/>
                  </a:lnTo>
                  <a:lnTo>
                    <a:pt x="87414" y="3330318"/>
                  </a:lnTo>
                  <a:lnTo>
                    <a:pt x="90378" y="3286944"/>
                  </a:lnTo>
                  <a:close/>
                </a:path>
                <a:path w="7637144" h="4790440">
                  <a:moveTo>
                    <a:pt x="121249" y="3170471"/>
                  </a:moveTo>
                  <a:lnTo>
                    <a:pt x="199270" y="2966098"/>
                  </a:lnTo>
                  <a:lnTo>
                    <a:pt x="223229" y="2938948"/>
                  </a:lnTo>
                  <a:lnTo>
                    <a:pt x="119156" y="3211563"/>
                  </a:lnTo>
                  <a:lnTo>
                    <a:pt x="121249" y="3170471"/>
                  </a:lnTo>
                  <a:close/>
                </a:path>
              </a:pathLst>
            </a:custGeom>
            <a:solidFill>
              <a:srgbClr val="B6CCB6">
                <a:alpha val="2195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9" name="object 9"/>
            <p:cNvSpPr/>
            <p:nvPr/>
          </p:nvSpPr>
          <p:spPr>
            <a:xfrm>
              <a:off x="9797357" y="7924436"/>
              <a:ext cx="8502650" cy="2362835"/>
            </a:xfrm>
            <a:custGeom>
              <a:avLst/>
              <a:gdLst/>
              <a:ahLst/>
              <a:cxnLst/>
              <a:rect l="l" t="t" r="r" b="b"/>
              <a:pathLst>
                <a:path w="8502650" h="2362834">
                  <a:moveTo>
                    <a:pt x="33434" y="1833168"/>
                  </a:moveTo>
                  <a:lnTo>
                    <a:pt x="12353" y="1629474"/>
                  </a:lnTo>
                  <a:lnTo>
                    <a:pt x="27580" y="1529872"/>
                  </a:lnTo>
                  <a:lnTo>
                    <a:pt x="47879" y="1479277"/>
                  </a:lnTo>
                  <a:lnTo>
                    <a:pt x="71136" y="1333899"/>
                  </a:lnTo>
                  <a:lnTo>
                    <a:pt x="112157" y="1236789"/>
                  </a:lnTo>
                  <a:lnTo>
                    <a:pt x="120279" y="1191901"/>
                  </a:lnTo>
                  <a:lnTo>
                    <a:pt x="182543" y="1053315"/>
                  </a:lnTo>
                  <a:lnTo>
                    <a:pt x="203557" y="1009632"/>
                  </a:lnTo>
                  <a:lnTo>
                    <a:pt x="237501" y="967512"/>
                  </a:lnTo>
                  <a:lnTo>
                    <a:pt x="259122" y="929687"/>
                  </a:lnTo>
                  <a:lnTo>
                    <a:pt x="293697" y="893663"/>
                  </a:lnTo>
                  <a:lnTo>
                    <a:pt x="328607" y="860865"/>
                  </a:lnTo>
                  <a:lnTo>
                    <a:pt x="363862" y="831414"/>
                  </a:lnTo>
                  <a:lnTo>
                    <a:pt x="412108" y="804119"/>
                  </a:lnTo>
                  <a:lnTo>
                    <a:pt x="448093" y="781716"/>
                  </a:lnTo>
                  <a:lnTo>
                    <a:pt x="497094" y="761708"/>
                  </a:lnTo>
                  <a:lnTo>
                    <a:pt x="546490" y="745522"/>
                  </a:lnTo>
                  <a:lnTo>
                    <a:pt x="583661" y="734585"/>
                  </a:lnTo>
                  <a:lnTo>
                    <a:pt x="633886" y="726399"/>
                  </a:lnTo>
                  <a:lnTo>
                    <a:pt x="684542" y="722393"/>
                  </a:lnTo>
                  <a:lnTo>
                    <a:pt x="735395" y="720284"/>
                  </a:lnTo>
                  <a:lnTo>
                    <a:pt x="786331" y="718970"/>
                  </a:lnTo>
                  <a:lnTo>
                    <a:pt x="837348" y="718450"/>
                  </a:lnTo>
                  <a:lnTo>
                    <a:pt x="888448" y="718724"/>
                  </a:lnTo>
                  <a:lnTo>
                    <a:pt x="939630" y="719793"/>
                  </a:lnTo>
                  <a:lnTo>
                    <a:pt x="990894" y="721657"/>
                  </a:lnTo>
                  <a:lnTo>
                    <a:pt x="1042241" y="724315"/>
                  </a:lnTo>
                  <a:lnTo>
                    <a:pt x="1093669" y="727767"/>
                  </a:lnTo>
                  <a:lnTo>
                    <a:pt x="1145180" y="732014"/>
                  </a:lnTo>
                  <a:lnTo>
                    <a:pt x="1196773" y="737055"/>
                  </a:lnTo>
                  <a:lnTo>
                    <a:pt x="1248449" y="742891"/>
                  </a:lnTo>
                  <a:lnTo>
                    <a:pt x="1287574" y="750828"/>
                  </a:lnTo>
                  <a:lnTo>
                    <a:pt x="1339413" y="758253"/>
                  </a:lnTo>
                  <a:lnTo>
                    <a:pt x="1391335" y="766472"/>
                  </a:lnTo>
                  <a:lnTo>
                    <a:pt x="1443340" y="775485"/>
                  </a:lnTo>
                  <a:lnTo>
                    <a:pt x="1495426" y="785293"/>
                  </a:lnTo>
                  <a:lnTo>
                    <a:pt x="1547391" y="793923"/>
                  </a:lnTo>
                  <a:lnTo>
                    <a:pt x="1586676" y="803406"/>
                  </a:lnTo>
                  <a:lnTo>
                    <a:pt x="1638546" y="811126"/>
                  </a:lnTo>
                  <a:lnTo>
                    <a:pt x="1690369" y="818391"/>
                  </a:lnTo>
                  <a:lnTo>
                    <a:pt x="1742145" y="825199"/>
                  </a:lnTo>
                  <a:lnTo>
                    <a:pt x="1793874" y="831549"/>
                  </a:lnTo>
                  <a:lnTo>
                    <a:pt x="1832922" y="838748"/>
                  </a:lnTo>
                  <a:lnTo>
                    <a:pt x="1884556" y="844180"/>
                  </a:lnTo>
                  <a:lnTo>
                    <a:pt x="1936142" y="849153"/>
                  </a:lnTo>
                  <a:lnTo>
                    <a:pt x="1987680" y="853665"/>
                  </a:lnTo>
                  <a:lnTo>
                    <a:pt x="2039171" y="857715"/>
                  </a:lnTo>
                  <a:lnTo>
                    <a:pt x="2090613" y="861302"/>
                  </a:lnTo>
                  <a:lnTo>
                    <a:pt x="2142008" y="864427"/>
                  </a:lnTo>
                  <a:lnTo>
                    <a:pt x="2180722" y="868394"/>
                  </a:lnTo>
                  <a:lnTo>
                    <a:pt x="2232021" y="870590"/>
                  </a:lnTo>
                  <a:lnTo>
                    <a:pt x="2283271" y="872320"/>
                  </a:lnTo>
                  <a:lnTo>
                    <a:pt x="2334473" y="873583"/>
                  </a:lnTo>
                  <a:lnTo>
                    <a:pt x="2385627" y="874379"/>
                  </a:lnTo>
                  <a:lnTo>
                    <a:pt x="2436732" y="874707"/>
                  </a:lnTo>
                  <a:lnTo>
                    <a:pt x="2487789" y="874566"/>
                  </a:lnTo>
                  <a:lnTo>
                    <a:pt x="2538797" y="873955"/>
                  </a:lnTo>
                  <a:lnTo>
                    <a:pt x="2589757" y="872874"/>
                  </a:lnTo>
                  <a:lnTo>
                    <a:pt x="2640667" y="871321"/>
                  </a:lnTo>
                  <a:lnTo>
                    <a:pt x="2691529" y="869297"/>
                  </a:lnTo>
                  <a:lnTo>
                    <a:pt x="2729710" y="868106"/>
                  </a:lnTo>
                  <a:lnTo>
                    <a:pt x="2780473" y="865135"/>
                  </a:lnTo>
                  <a:lnTo>
                    <a:pt x="2831188" y="861689"/>
                  </a:lnTo>
                  <a:lnTo>
                    <a:pt x="2881854" y="857768"/>
                  </a:lnTo>
                  <a:lnTo>
                    <a:pt x="2932470" y="853370"/>
                  </a:lnTo>
                  <a:lnTo>
                    <a:pt x="2983037" y="848495"/>
                  </a:lnTo>
                  <a:lnTo>
                    <a:pt x="3033554" y="843143"/>
                  </a:lnTo>
                  <a:lnTo>
                    <a:pt x="3084022" y="837312"/>
                  </a:lnTo>
                  <a:lnTo>
                    <a:pt x="3134440" y="831002"/>
                  </a:lnTo>
                  <a:lnTo>
                    <a:pt x="3184677" y="822935"/>
                  </a:lnTo>
                  <a:lnTo>
                    <a:pt x="3234789" y="813666"/>
                  </a:lnTo>
                  <a:lnTo>
                    <a:pt x="3284776" y="803193"/>
                  </a:lnTo>
                  <a:lnTo>
                    <a:pt x="3334639" y="791516"/>
                  </a:lnTo>
                  <a:lnTo>
                    <a:pt x="3384377" y="778636"/>
                  </a:lnTo>
                  <a:lnTo>
                    <a:pt x="3433991" y="764553"/>
                  </a:lnTo>
                  <a:lnTo>
                    <a:pt x="3483480" y="749266"/>
                  </a:lnTo>
                  <a:lnTo>
                    <a:pt x="3532845" y="732776"/>
                  </a:lnTo>
                  <a:lnTo>
                    <a:pt x="3569452" y="716390"/>
                  </a:lnTo>
                  <a:lnTo>
                    <a:pt x="3618568" y="697493"/>
                  </a:lnTo>
                  <a:lnTo>
                    <a:pt x="3667559" y="677392"/>
                  </a:lnTo>
                  <a:lnTo>
                    <a:pt x="3716425" y="656088"/>
                  </a:lnTo>
                  <a:lnTo>
                    <a:pt x="3765167" y="633581"/>
                  </a:lnTo>
                  <a:lnTo>
                    <a:pt x="3814192" y="613801"/>
                  </a:lnTo>
                  <a:lnTo>
                    <a:pt x="3850578" y="595280"/>
                  </a:lnTo>
                  <a:lnTo>
                    <a:pt x="3899592" y="575401"/>
                  </a:lnTo>
                  <a:lnTo>
                    <a:pt x="3948601" y="555471"/>
                  </a:lnTo>
                  <a:lnTo>
                    <a:pt x="3997604" y="535486"/>
                  </a:lnTo>
                  <a:lnTo>
                    <a:pt x="4033968" y="516753"/>
                  </a:lnTo>
                  <a:lnTo>
                    <a:pt x="4082960" y="496655"/>
                  </a:lnTo>
                  <a:lnTo>
                    <a:pt x="4131945" y="476497"/>
                  </a:lnTo>
                  <a:lnTo>
                    <a:pt x="4180924" y="456278"/>
                  </a:lnTo>
                  <a:lnTo>
                    <a:pt x="4217263" y="437304"/>
                  </a:lnTo>
                  <a:lnTo>
                    <a:pt x="4266229" y="416956"/>
                  </a:lnTo>
                  <a:lnTo>
                    <a:pt x="4315187" y="396542"/>
                  </a:lnTo>
                  <a:lnTo>
                    <a:pt x="4364139" y="376059"/>
                  </a:lnTo>
                  <a:lnTo>
                    <a:pt x="4400450" y="356813"/>
                  </a:lnTo>
                  <a:lnTo>
                    <a:pt x="4449387" y="336187"/>
                  </a:lnTo>
                  <a:lnTo>
                    <a:pt x="4498316" y="315486"/>
                  </a:lnTo>
                  <a:lnTo>
                    <a:pt x="4547237" y="294709"/>
                  </a:lnTo>
                  <a:lnTo>
                    <a:pt x="4583517" y="275162"/>
                  </a:lnTo>
                  <a:lnTo>
                    <a:pt x="4632422" y="254227"/>
                  </a:lnTo>
                  <a:lnTo>
                    <a:pt x="4681318" y="233210"/>
                  </a:lnTo>
                  <a:lnTo>
                    <a:pt x="4717573" y="213418"/>
                  </a:lnTo>
                  <a:lnTo>
                    <a:pt x="4766452" y="192232"/>
                  </a:lnTo>
                  <a:lnTo>
                    <a:pt x="4815321" y="170958"/>
                  </a:lnTo>
                  <a:lnTo>
                    <a:pt x="4864182" y="149596"/>
                  </a:lnTo>
                  <a:lnTo>
                    <a:pt x="4900400" y="129450"/>
                  </a:lnTo>
                  <a:lnTo>
                    <a:pt x="4949240" y="107886"/>
                  </a:lnTo>
                  <a:lnTo>
                    <a:pt x="4998282" y="88286"/>
                  </a:lnTo>
                  <a:lnTo>
                    <a:pt x="5047527" y="70636"/>
                  </a:lnTo>
                  <a:lnTo>
                    <a:pt x="5096972" y="54924"/>
                  </a:lnTo>
                  <a:lnTo>
                    <a:pt x="5146617" y="41136"/>
                  </a:lnTo>
                  <a:lnTo>
                    <a:pt x="5196459" y="29259"/>
                  </a:lnTo>
                  <a:lnTo>
                    <a:pt x="5233865" y="20587"/>
                  </a:lnTo>
                  <a:lnTo>
                    <a:pt x="5284098" y="12492"/>
                  </a:lnTo>
                  <a:lnTo>
                    <a:pt x="5334525" y="6268"/>
                  </a:lnTo>
                  <a:lnTo>
                    <a:pt x="5372512" y="3210"/>
                  </a:lnTo>
                  <a:lnTo>
                    <a:pt x="5423323" y="689"/>
                  </a:lnTo>
                  <a:lnTo>
                    <a:pt x="5474323" y="0"/>
                  </a:lnTo>
                  <a:lnTo>
                    <a:pt x="5512879" y="2436"/>
                  </a:lnTo>
                  <a:lnTo>
                    <a:pt x="5564254" y="5370"/>
                  </a:lnTo>
                  <a:lnTo>
                    <a:pt x="5603182" y="11403"/>
                  </a:lnTo>
                  <a:lnTo>
                    <a:pt x="5654926" y="17908"/>
                  </a:lnTo>
                  <a:lnTo>
                    <a:pt x="5694221" y="27485"/>
                  </a:lnTo>
                  <a:lnTo>
                    <a:pt x="5746329" y="37508"/>
                  </a:lnTo>
                  <a:lnTo>
                    <a:pt x="5785986" y="50576"/>
                  </a:lnTo>
                  <a:lnTo>
                    <a:pt x="5838453" y="64063"/>
                  </a:lnTo>
                  <a:lnTo>
                    <a:pt x="5878465" y="80570"/>
                  </a:lnTo>
                  <a:lnTo>
                    <a:pt x="5931285" y="97469"/>
                  </a:lnTo>
                  <a:lnTo>
                    <a:pt x="5971647" y="117361"/>
                  </a:lnTo>
                  <a:lnTo>
                    <a:pt x="6012183" y="138927"/>
                  </a:lnTo>
                  <a:lnTo>
                    <a:pt x="6065523" y="160844"/>
                  </a:lnTo>
                  <a:lnTo>
                    <a:pt x="6106400" y="185715"/>
                  </a:lnTo>
                  <a:lnTo>
                    <a:pt x="6188228" y="236157"/>
                  </a:lnTo>
                  <a:lnTo>
                    <a:pt x="6229177" y="261715"/>
                  </a:lnTo>
                  <a:lnTo>
                    <a:pt x="6270167" y="287676"/>
                  </a:lnTo>
                  <a:lnTo>
                    <a:pt x="6311213" y="314175"/>
                  </a:lnTo>
                  <a:lnTo>
                    <a:pt x="6352329" y="341346"/>
                  </a:lnTo>
                  <a:lnTo>
                    <a:pt x="6723691" y="598657"/>
                  </a:lnTo>
                  <a:lnTo>
                    <a:pt x="6942637" y="740301"/>
                  </a:lnTo>
                  <a:lnTo>
                    <a:pt x="7231474" y="940432"/>
                  </a:lnTo>
                  <a:lnTo>
                    <a:pt x="7355646" y="1029920"/>
                  </a:lnTo>
                  <a:lnTo>
                    <a:pt x="7438527" y="1090531"/>
                  </a:lnTo>
                  <a:lnTo>
                    <a:pt x="7521508" y="1152122"/>
                  </a:lnTo>
                  <a:lnTo>
                    <a:pt x="7604610" y="1214876"/>
                  </a:lnTo>
                  <a:lnTo>
                    <a:pt x="7646212" y="1246747"/>
                  </a:lnTo>
                  <a:lnTo>
                    <a:pt x="7687852" y="1278979"/>
                  </a:lnTo>
                  <a:lnTo>
                    <a:pt x="7729531" y="1311594"/>
                  </a:lnTo>
                  <a:lnTo>
                    <a:pt x="7758619" y="1345924"/>
                  </a:lnTo>
                  <a:lnTo>
                    <a:pt x="7800385" y="1379375"/>
                  </a:lnTo>
                  <a:lnTo>
                    <a:pt x="7842198" y="1413280"/>
                  </a:lnTo>
                  <a:lnTo>
                    <a:pt x="7871427" y="1448968"/>
                  </a:lnTo>
                  <a:lnTo>
                    <a:pt x="7913340" y="1483848"/>
                  </a:lnTo>
                  <a:lnTo>
                    <a:pt x="7955308" y="1519250"/>
                  </a:lnTo>
                  <a:lnTo>
                    <a:pt x="7984699" y="1556505"/>
                  </a:lnTo>
                  <a:lnTo>
                    <a:pt x="8026782" y="1593022"/>
                  </a:lnTo>
                  <a:lnTo>
                    <a:pt x="8085869" y="1670468"/>
                  </a:lnTo>
                  <a:lnTo>
                    <a:pt x="8128143" y="1708829"/>
                  </a:lnTo>
                  <a:lnTo>
                    <a:pt x="8157853" y="1749159"/>
                  </a:lnTo>
                  <a:lnTo>
                    <a:pt x="8217487" y="1831894"/>
                  </a:lnTo>
                  <a:lnTo>
                    <a:pt x="8247202" y="1872278"/>
                  </a:lnTo>
                  <a:lnTo>
                    <a:pt x="8396203" y="2078298"/>
                  </a:lnTo>
                  <a:lnTo>
                    <a:pt x="8413451" y="2121580"/>
                  </a:lnTo>
                  <a:lnTo>
                    <a:pt x="8473284" y="2206240"/>
                  </a:lnTo>
                  <a:lnTo>
                    <a:pt x="8490642" y="2250589"/>
                  </a:lnTo>
                  <a:lnTo>
                    <a:pt x="8498375" y="2325311"/>
                  </a:lnTo>
                  <a:lnTo>
                    <a:pt x="8481891" y="2289402"/>
                  </a:lnTo>
                  <a:lnTo>
                    <a:pt x="8391690" y="2158055"/>
                  </a:lnTo>
                  <a:lnTo>
                    <a:pt x="8374305" y="2113448"/>
                  </a:lnTo>
                  <a:lnTo>
                    <a:pt x="8194728" y="1858721"/>
                  </a:lnTo>
                  <a:lnTo>
                    <a:pt x="8135423" y="1779172"/>
                  </a:lnTo>
                  <a:lnTo>
                    <a:pt x="8105866" y="1740319"/>
                  </a:lnTo>
                  <a:lnTo>
                    <a:pt x="8063738" y="1703364"/>
                  </a:lnTo>
                  <a:lnTo>
                    <a:pt x="8004922" y="1628536"/>
                  </a:lnTo>
                  <a:lnTo>
                    <a:pt x="7962966" y="1593242"/>
                  </a:lnTo>
                  <a:lnTo>
                    <a:pt x="7904477" y="1521573"/>
                  </a:lnTo>
                  <a:lnTo>
                    <a:pt x="7862676" y="1487777"/>
                  </a:lnTo>
                  <a:lnTo>
                    <a:pt x="7833555" y="1453136"/>
                  </a:lnTo>
                  <a:lnTo>
                    <a:pt x="7791847" y="1420247"/>
                  </a:lnTo>
                  <a:lnTo>
                    <a:pt x="7750184" y="1387785"/>
                  </a:lnTo>
                  <a:lnTo>
                    <a:pt x="7721196" y="1354424"/>
                  </a:lnTo>
                  <a:lnTo>
                    <a:pt x="7679615" y="1322760"/>
                  </a:lnTo>
                  <a:lnTo>
                    <a:pt x="7638073" y="1291468"/>
                  </a:lnTo>
                  <a:lnTo>
                    <a:pt x="7596567" y="1260530"/>
                  </a:lnTo>
                  <a:lnTo>
                    <a:pt x="7567729" y="1228620"/>
                  </a:lnTo>
                  <a:lnTo>
                    <a:pt x="7484884" y="1168348"/>
                  </a:lnTo>
                  <a:lnTo>
                    <a:pt x="7402155" y="1109201"/>
                  </a:lnTo>
                  <a:lnTo>
                    <a:pt x="7360830" y="1080003"/>
                  </a:lnTo>
                  <a:lnTo>
                    <a:pt x="7332161" y="1049725"/>
                  </a:lnTo>
                  <a:lnTo>
                    <a:pt x="7249619" y="992389"/>
                  </a:lnTo>
                  <a:lnTo>
                    <a:pt x="7125432" y="902751"/>
                  </a:lnTo>
                  <a:lnTo>
                    <a:pt x="7071415" y="874296"/>
                  </a:lnTo>
                  <a:lnTo>
                    <a:pt x="6781865" y="667276"/>
                  </a:lnTo>
                  <a:lnTo>
                    <a:pt x="6727883" y="639160"/>
                  </a:lnTo>
                  <a:lnTo>
                    <a:pt x="6479841" y="463102"/>
                  </a:lnTo>
                  <a:lnTo>
                    <a:pt x="6425873" y="435117"/>
                  </a:lnTo>
                  <a:lnTo>
                    <a:pt x="6343204" y="376549"/>
                  </a:lnTo>
                  <a:lnTo>
                    <a:pt x="6260913" y="321624"/>
                  </a:lnTo>
                  <a:lnTo>
                    <a:pt x="6219802" y="294497"/>
                  </a:lnTo>
                  <a:lnTo>
                    <a:pt x="6178732" y="267774"/>
                  </a:lnTo>
                  <a:lnTo>
                    <a:pt x="6137719" y="241589"/>
                  </a:lnTo>
                  <a:lnTo>
                    <a:pt x="6096775" y="216077"/>
                  </a:lnTo>
                  <a:lnTo>
                    <a:pt x="6043207" y="191953"/>
                  </a:lnTo>
                  <a:lnTo>
                    <a:pt x="6002451" y="168259"/>
                  </a:lnTo>
                  <a:lnTo>
                    <a:pt x="5961877" y="146319"/>
                  </a:lnTo>
                  <a:lnTo>
                    <a:pt x="5908853" y="127456"/>
                  </a:lnTo>
                  <a:lnTo>
                    <a:pt x="5868647" y="109072"/>
                  </a:lnTo>
                  <a:lnTo>
                    <a:pt x="5815995" y="93800"/>
                  </a:lnTo>
                  <a:lnTo>
                    <a:pt x="5776164" y="79040"/>
                  </a:lnTo>
                  <a:lnTo>
                    <a:pt x="5723890" y="67425"/>
                  </a:lnTo>
                  <a:lnTo>
                    <a:pt x="5684441" y="56357"/>
                  </a:lnTo>
                  <a:lnTo>
                    <a:pt x="5632553" y="48466"/>
                  </a:lnTo>
                  <a:lnTo>
                    <a:pt x="5593493" y="41156"/>
                  </a:lnTo>
                  <a:lnTo>
                    <a:pt x="5541997" y="37057"/>
                  </a:lnTo>
                  <a:lnTo>
                    <a:pt x="5490701" y="34879"/>
                  </a:lnTo>
                  <a:lnTo>
                    <a:pt x="5452237" y="33330"/>
                  </a:lnTo>
                  <a:lnTo>
                    <a:pt x="5401343" y="35044"/>
                  </a:lnTo>
                  <a:lnTo>
                    <a:pt x="5350653" y="38729"/>
                  </a:lnTo>
                  <a:lnTo>
                    <a:pt x="5312801" y="43093"/>
                  </a:lnTo>
                  <a:lnTo>
                    <a:pt x="5262524" y="50770"/>
                  </a:lnTo>
                  <a:lnTo>
                    <a:pt x="5212457" y="60468"/>
                  </a:lnTo>
                  <a:lnTo>
                    <a:pt x="5162600" y="72204"/>
                  </a:lnTo>
                  <a:lnTo>
                    <a:pt x="5125588" y="84687"/>
                  </a:lnTo>
                  <a:lnTo>
                    <a:pt x="5076159" y="100549"/>
                  </a:lnTo>
                  <a:lnTo>
                    <a:pt x="5026945" y="118499"/>
                  </a:lnTo>
                  <a:lnTo>
                    <a:pt x="4977949" y="138554"/>
                  </a:lnTo>
                  <a:lnTo>
                    <a:pt x="4929173" y="160731"/>
                  </a:lnTo>
                  <a:lnTo>
                    <a:pt x="4880332" y="182275"/>
                  </a:lnTo>
                  <a:lnTo>
                    <a:pt x="4831469" y="203617"/>
                  </a:lnTo>
                  <a:lnTo>
                    <a:pt x="4795220" y="223464"/>
                  </a:lnTo>
                  <a:lnTo>
                    <a:pt x="4746320" y="244450"/>
                  </a:lnTo>
                  <a:lnTo>
                    <a:pt x="4697405" y="265282"/>
                  </a:lnTo>
                  <a:lnTo>
                    <a:pt x="4648476" y="285979"/>
                  </a:lnTo>
                  <a:lnTo>
                    <a:pt x="4612167" y="305249"/>
                  </a:lnTo>
                  <a:lnTo>
                    <a:pt x="4563214" y="325723"/>
                  </a:lnTo>
                  <a:lnTo>
                    <a:pt x="4514253" y="346112"/>
                  </a:lnTo>
                  <a:lnTo>
                    <a:pt x="4465285" y="366431"/>
                  </a:lnTo>
                  <a:lnTo>
                    <a:pt x="4428944" y="385391"/>
                  </a:lnTo>
                  <a:lnTo>
                    <a:pt x="4294639" y="444736"/>
                  </a:lnTo>
                  <a:lnTo>
                    <a:pt x="4196686" y="485214"/>
                  </a:lnTo>
                  <a:lnTo>
                    <a:pt x="4147716" y="505517"/>
                  </a:lnTo>
                  <a:lnTo>
                    <a:pt x="4111385" y="524576"/>
                  </a:lnTo>
                  <a:lnTo>
                    <a:pt x="4062430" y="545025"/>
                  </a:lnTo>
                  <a:lnTo>
                    <a:pt x="4013485" y="565571"/>
                  </a:lnTo>
                  <a:lnTo>
                    <a:pt x="3964552" y="586232"/>
                  </a:lnTo>
                  <a:lnTo>
                    <a:pt x="3928265" y="605716"/>
                  </a:lnTo>
                  <a:lnTo>
                    <a:pt x="3879361" y="626657"/>
                  </a:lnTo>
                  <a:lnTo>
                    <a:pt x="3830561" y="648600"/>
                  </a:lnTo>
                  <a:lnTo>
                    <a:pt x="3781708" y="670036"/>
                  </a:lnTo>
                  <a:lnTo>
                    <a:pt x="3745429" y="689596"/>
                  </a:lnTo>
                  <a:lnTo>
                    <a:pt x="3696452" y="709835"/>
                  </a:lnTo>
                  <a:lnTo>
                    <a:pt x="3647405" y="729388"/>
                  </a:lnTo>
                  <a:lnTo>
                    <a:pt x="3598280" y="748193"/>
                  </a:lnTo>
                  <a:lnTo>
                    <a:pt x="3549071" y="766191"/>
                  </a:lnTo>
                  <a:lnTo>
                    <a:pt x="3499773" y="783322"/>
                  </a:lnTo>
                  <a:lnTo>
                    <a:pt x="3450379" y="799527"/>
                  </a:lnTo>
                  <a:lnTo>
                    <a:pt x="3400882" y="814745"/>
                  </a:lnTo>
                  <a:lnTo>
                    <a:pt x="3351278" y="828917"/>
                  </a:lnTo>
                  <a:lnTo>
                    <a:pt x="3301559" y="841983"/>
                  </a:lnTo>
                  <a:lnTo>
                    <a:pt x="3251719" y="853883"/>
                  </a:lnTo>
                  <a:lnTo>
                    <a:pt x="3201752" y="864558"/>
                  </a:lnTo>
                  <a:lnTo>
                    <a:pt x="3151653" y="873947"/>
                  </a:lnTo>
                  <a:lnTo>
                    <a:pt x="3101414" y="881992"/>
                  </a:lnTo>
                  <a:lnTo>
                    <a:pt x="3051030" y="888631"/>
                  </a:lnTo>
                  <a:lnTo>
                    <a:pt x="3000494" y="893806"/>
                  </a:lnTo>
                  <a:lnTo>
                    <a:pt x="2949894" y="898355"/>
                  </a:lnTo>
                  <a:lnTo>
                    <a:pt x="2899246" y="902451"/>
                  </a:lnTo>
                  <a:lnTo>
                    <a:pt x="2848552" y="906095"/>
                  </a:lnTo>
                  <a:lnTo>
                    <a:pt x="2797811" y="909287"/>
                  </a:lnTo>
                  <a:lnTo>
                    <a:pt x="2747023" y="912029"/>
                  </a:lnTo>
                  <a:lnTo>
                    <a:pt x="2696189" y="914322"/>
                  </a:lnTo>
                  <a:lnTo>
                    <a:pt x="2645309" y="916165"/>
                  </a:lnTo>
                  <a:lnTo>
                    <a:pt x="2594382" y="917561"/>
                  </a:lnTo>
                  <a:lnTo>
                    <a:pt x="2543409" y="918510"/>
                  </a:lnTo>
                  <a:lnTo>
                    <a:pt x="2492389" y="919014"/>
                  </a:lnTo>
                  <a:lnTo>
                    <a:pt x="2441324" y="919072"/>
                  </a:lnTo>
                  <a:lnTo>
                    <a:pt x="2402845" y="917378"/>
                  </a:lnTo>
                  <a:lnTo>
                    <a:pt x="2351688" y="916549"/>
                  </a:lnTo>
                  <a:lnTo>
                    <a:pt x="2300485" y="915277"/>
                  </a:lnTo>
                  <a:lnTo>
                    <a:pt x="2249236" y="913563"/>
                  </a:lnTo>
                  <a:lnTo>
                    <a:pt x="2197942" y="911409"/>
                  </a:lnTo>
                  <a:lnTo>
                    <a:pt x="2146602" y="908815"/>
                  </a:lnTo>
                  <a:lnTo>
                    <a:pt x="2095217" y="905782"/>
                  </a:lnTo>
                  <a:lnTo>
                    <a:pt x="2043786" y="902312"/>
                  </a:lnTo>
                  <a:lnTo>
                    <a:pt x="1992311" y="898404"/>
                  </a:lnTo>
                  <a:lnTo>
                    <a:pt x="1940790" y="894060"/>
                  </a:lnTo>
                  <a:lnTo>
                    <a:pt x="1901856" y="887973"/>
                  </a:lnTo>
                  <a:lnTo>
                    <a:pt x="1850245" y="882759"/>
                  </a:lnTo>
                  <a:lnTo>
                    <a:pt x="1798589" y="877111"/>
                  </a:lnTo>
                  <a:lnTo>
                    <a:pt x="1746889" y="871031"/>
                  </a:lnTo>
                  <a:lnTo>
                    <a:pt x="1695143" y="864519"/>
                  </a:lnTo>
                  <a:lnTo>
                    <a:pt x="1643353" y="857576"/>
                  </a:lnTo>
                  <a:lnTo>
                    <a:pt x="1591519" y="850203"/>
                  </a:lnTo>
                  <a:lnTo>
                    <a:pt x="1552273" y="841094"/>
                  </a:lnTo>
                  <a:lnTo>
                    <a:pt x="1500350" y="832863"/>
                  </a:lnTo>
                  <a:lnTo>
                    <a:pt x="1448382" y="824206"/>
                  </a:lnTo>
                  <a:lnTo>
                    <a:pt x="1396371" y="815121"/>
                  </a:lnTo>
                  <a:lnTo>
                    <a:pt x="1344183" y="804340"/>
                  </a:lnTo>
                  <a:lnTo>
                    <a:pt x="1292118" y="794734"/>
                  </a:lnTo>
                  <a:lnTo>
                    <a:pt x="1240173" y="786293"/>
                  </a:lnTo>
                  <a:lnTo>
                    <a:pt x="1188347" y="779006"/>
                  </a:lnTo>
                  <a:lnTo>
                    <a:pt x="1136640" y="772862"/>
                  </a:lnTo>
                  <a:lnTo>
                    <a:pt x="1085050" y="767852"/>
                  </a:lnTo>
                  <a:lnTo>
                    <a:pt x="1033576" y="763963"/>
                  </a:lnTo>
                  <a:lnTo>
                    <a:pt x="982218" y="761187"/>
                  </a:lnTo>
                  <a:lnTo>
                    <a:pt x="930973" y="759511"/>
                  </a:lnTo>
                  <a:lnTo>
                    <a:pt x="879841" y="758926"/>
                  </a:lnTo>
                  <a:lnTo>
                    <a:pt x="828821" y="759421"/>
                  </a:lnTo>
                  <a:lnTo>
                    <a:pt x="777911" y="760986"/>
                  </a:lnTo>
                  <a:lnTo>
                    <a:pt x="727112" y="763609"/>
                  </a:lnTo>
                  <a:lnTo>
                    <a:pt x="663788" y="768588"/>
                  </a:lnTo>
                  <a:lnTo>
                    <a:pt x="625867" y="772284"/>
                  </a:lnTo>
                  <a:lnTo>
                    <a:pt x="575757" y="781574"/>
                  </a:lnTo>
                  <a:lnTo>
                    <a:pt x="526075" y="795000"/>
                  </a:lnTo>
                  <a:lnTo>
                    <a:pt x="489438" y="811104"/>
                  </a:lnTo>
                  <a:lnTo>
                    <a:pt x="440566" y="832348"/>
                  </a:lnTo>
                  <a:lnTo>
                    <a:pt x="404707" y="855967"/>
                  </a:lnTo>
                  <a:lnTo>
                    <a:pt x="369213" y="883118"/>
                  </a:lnTo>
                  <a:lnTo>
                    <a:pt x="334069" y="913647"/>
                  </a:lnTo>
                  <a:lnTo>
                    <a:pt x="299260" y="947405"/>
                  </a:lnTo>
                  <a:lnTo>
                    <a:pt x="264768" y="984240"/>
                  </a:lnTo>
                  <a:lnTo>
                    <a:pt x="243213" y="1022692"/>
                  </a:lnTo>
                  <a:lnTo>
                    <a:pt x="221944" y="1063919"/>
                  </a:lnTo>
                  <a:lnTo>
                    <a:pt x="180249" y="1154517"/>
                  </a:lnTo>
                  <a:lnTo>
                    <a:pt x="138851" y="1247984"/>
                  </a:lnTo>
                  <a:lnTo>
                    <a:pt x="130896" y="1294486"/>
                  </a:lnTo>
                  <a:lnTo>
                    <a:pt x="110383" y="1343013"/>
                  </a:lnTo>
                  <a:lnTo>
                    <a:pt x="102576" y="1390949"/>
                  </a:lnTo>
                  <a:lnTo>
                    <a:pt x="82212" y="1440911"/>
                  </a:lnTo>
                  <a:lnTo>
                    <a:pt x="43767" y="1686278"/>
                  </a:lnTo>
                  <a:lnTo>
                    <a:pt x="48735" y="1734276"/>
                  </a:lnTo>
                  <a:lnTo>
                    <a:pt x="33434" y="1833168"/>
                  </a:lnTo>
                  <a:close/>
                </a:path>
                <a:path w="8502650" h="2362834">
                  <a:moveTo>
                    <a:pt x="113475" y="2361782"/>
                  </a:moveTo>
                  <a:lnTo>
                    <a:pt x="8502108" y="2361376"/>
                  </a:lnTo>
                  <a:lnTo>
                    <a:pt x="113759" y="2362540"/>
                  </a:lnTo>
                  <a:lnTo>
                    <a:pt x="113475" y="2361782"/>
                  </a:lnTo>
                  <a:close/>
                </a:path>
                <a:path w="8502650" h="2362834">
                  <a:moveTo>
                    <a:pt x="71552" y="2324830"/>
                  </a:moveTo>
                  <a:lnTo>
                    <a:pt x="50832" y="2124627"/>
                  </a:lnTo>
                  <a:lnTo>
                    <a:pt x="68475" y="2171737"/>
                  </a:lnTo>
                  <a:lnTo>
                    <a:pt x="73485" y="2220138"/>
                  </a:lnTo>
                  <a:lnTo>
                    <a:pt x="91124" y="2267202"/>
                  </a:lnTo>
                  <a:lnTo>
                    <a:pt x="96125" y="2315531"/>
                  </a:lnTo>
                  <a:lnTo>
                    <a:pt x="113475" y="2361782"/>
                  </a:lnTo>
                  <a:lnTo>
                    <a:pt x="88145" y="2361783"/>
                  </a:lnTo>
                  <a:lnTo>
                    <a:pt x="71552" y="2324830"/>
                  </a:lnTo>
                  <a:close/>
                </a:path>
                <a:path w="8502650" h="2362834">
                  <a:moveTo>
                    <a:pt x="53921" y="2277838"/>
                  </a:moveTo>
                  <a:lnTo>
                    <a:pt x="2355" y="1779609"/>
                  </a:lnTo>
                  <a:lnTo>
                    <a:pt x="17417" y="1678411"/>
                  </a:lnTo>
                  <a:lnTo>
                    <a:pt x="43429" y="1929732"/>
                  </a:lnTo>
                  <a:lnTo>
                    <a:pt x="35801" y="1979398"/>
                  </a:lnTo>
                  <a:lnTo>
                    <a:pt x="71552" y="2324830"/>
                  </a:lnTo>
                  <a:lnTo>
                    <a:pt x="53921" y="2277838"/>
                  </a:lnTo>
                  <a:close/>
                </a:path>
                <a:path w="8502650" h="2362834">
                  <a:moveTo>
                    <a:pt x="31140" y="2181092"/>
                  </a:moveTo>
                  <a:lnTo>
                    <a:pt x="0" y="1880209"/>
                  </a:lnTo>
                  <a:lnTo>
                    <a:pt x="7486" y="1829185"/>
                  </a:lnTo>
                  <a:lnTo>
                    <a:pt x="48873" y="2229065"/>
                  </a:lnTo>
                  <a:lnTo>
                    <a:pt x="31140" y="2181092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</p:grpSp>
      <p:pic>
        <p:nvPicPr>
          <p:cNvPr id="10" name="object 10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5834650" y="6507548"/>
            <a:ext cx="2499133" cy="249912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714328" y="6507548"/>
            <a:ext cx="2499133" cy="2499124"/>
          </a:xfrm>
          <a:prstGeom prst="rect">
            <a:avLst/>
          </a:prstGeom>
        </p:spPr>
      </p:pic>
      <p:sp>
        <p:nvSpPr>
          <p:cNvPr id="12" name="object 12"/>
          <p:cNvSpPr txBox="1"/>
          <p:nvPr/>
        </p:nvSpPr>
        <p:spPr>
          <a:xfrm>
            <a:off x="5318615" y="9393388"/>
            <a:ext cx="3531235" cy="5283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300" spc="-21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300" spc="1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300" spc="190">
                <a:solidFill>
                  <a:srgbClr val="FFFFFF"/>
                </a:solidFill>
                <a:latin typeface="Verdana"/>
                <a:cs typeface="Verdana"/>
              </a:rPr>
              <a:t>dd</a:t>
            </a:r>
            <a:r>
              <a:rPr dirty="0" sz="3300" spc="15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3300" spc="-1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300" spc="-6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300" spc="6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300" spc="15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3300" spc="-27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00" spc="21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3300" spc="-1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300" spc="1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300" spc="19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dirty="0" sz="3300" spc="145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endParaRPr sz="3300">
              <a:latin typeface="Verdana"/>
              <a:cs typeface="Verdana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333396" y="9398151"/>
            <a:ext cx="4058920" cy="52832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300" spc="155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300" spc="190">
                <a:solidFill>
                  <a:srgbClr val="FFFFFF"/>
                </a:solidFill>
                <a:latin typeface="Verdana"/>
                <a:cs typeface="Verdana"/>
              </a:rPr>
              <a:t>b</a:t>
            </a:r>
            <a:r>
              <a:rPr dirty="0" sz="3300" spc="15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3300" spc="1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3300" spc="-7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3300" spc="15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3300" spc="5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3300" spc="75">
                <a:solidFill>
                  <a:srgbClr val="FFFFFF"/>
                </a:solidFill>
                <a:latin typeface="Verdana"/>
                <a:cs typeface="Verdana"/>
              </a:rPr>
              <a:t>k</a:t>
            </a:r>
            <a:r>
              <a:rPr dirty="0" sz="3300" spc="-27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3300" spc="370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dirty="0" sz="3300" spc="-1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3300" spc="15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dirty="0" sz="3300" spc="19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dirty="0" sz="3300" spc="9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3300" spc="6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3300" spc="-6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3300" spc="-10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endParaRPr sz="3300">
              <a:latin typeface="Verdana"/>
              <a:cs typeface="Verdana"/>
            </a:endParaRPr>
          </a:p>
        </p:txBody>
      </p:sp>
      <p:sp>
        <p:nvSpPr>
          <p:cNvPr id="14" name="object 14"/>
          <p:cNvSpPr/>
          <p:nvPr/>
        </p:nvSpPr>
        <p:spPr>
          <a:xfrm>
            <a:off x="8877559" y="0"/>
            <a:ext cx="9421495" cy="4610100"/>
          </a:xfrm>
          <a:custGeom>
            <a:avLst/>
            <a:gdLst/>
            <a:ahLst/>
            <a:cxnLst/>
            <a:rect l="l" t="t" r="r" b="b"/>
            <a:pathLst>
              <a:path w="9421494" h="4610100">
                <a:moveTo>
                  <a:pt x="214971" y="2708449"/>
                </a:moveTo>
                <a:lnTo>
                  <a:pt x="80912" y="2422416"/>
                </a:lnTo>
                <a:lnTo>
                  <a:pt x="11145" y="2034156"/>
                </a:lnTo>
                <a:lnTo>
                  <a:pt x="14432" y="1981317"/>
                </a:lnTo>
                <a:lnTo>
                  <a:pt x="6355" y="1934159"/>
                </a:lnTo>
                <a:lnTo>
                  <a:pt x="9922" y="1881918"/>
                </a:lnTo>
                <a:lnTo>
                  <a:pt x="2141" y="1835390"/>
                </a:lnTo>
                <a:lnTo>
                  <a:pt x="6018" y="1783810"/>
                </a:lnTo>
                <a:lnTo>
                  <a:pt x="0" y="1741044"/>
                </a:lnTo>
                <a:lnTo>
                  <a:pt x="16444" y="1596577"/>
                </a:lnTo>
                <a:lnTo>
                  <a:pt x="10426" y="1553811"/>
                </a:lnTo>
                <a:lnTo>
                  <a:pt x="27407" y="1500266"/>
                </a:lnTo>
                <a:lnTo>
                  <a:pt x="32352" y="1450966"/>
                </a:lnTo>
                <a:lnTo>
                  <a:pt x="38190" y="1403570"/>
                </a:lnTo>
                <a:lnTo>
                  <a:pt x="56446" y="1352745"/>
                </a:lnTo>
                <a:lnTo>
                  <a:pt x="64149" y="1309329"/>
                </a:lnTo>
                <a:lnTo>
                  <a:pt x="84324" y="1262599"/>
                </a:lnTo>
                <a:lnTo>
                  <a:pt x="105500" y="1218004"/>
                </a:lnTo>
                <a:lnTo>
                  <a:pt x="127703" y="1175600"/>
                </a:lnTo>
                <a:lnTo>
                  <a:pt x="150961" y="1135446"/>
                </a:lnTo>
                <a:lnTo>
                  <a:pt x="186799" y="1092209"/>
                </a:lnTo>
                <a:lnTo>
                  <a:pt x="212246" y="1056727"/>
                </a:lnTo>
                <a:lnTo>
                  <a:pt x="250328" y="1018278"/>
                </a:lnTo>
                <a:lnTo>
                  <a:pt x="278073" y="987698"/>
                </a:lnTo>
                <a:lnTo>
                  <a:pt x="318507" y="954267"/>
                </a:lnTo>
                <a:lnTo>
                  <a:pt x="360158" y="923432"/>
                </a:lnTo>
                <a:lnTo>
                  <a:pt x="403052" y="895249"/>
                </a:lnTo>
                <a:lnTo>
                  <a:pt x="447217" y="869778"/>
                </a:lnTo>
                <a:lnTo>
                  <a:pt x="492679" y="847075"/>
                </a:lnTo>
                <a:lnTo>
                  <a:pt x="539466" y="827199"/>
                </a:lnTo>
                <a:lnTo>
                  <a:pt x="586723" y="808325"/>
                </a:lnTo>
                <a:lnTo>
                  <a:pt x="634211" y="789946"/>
                </a:lnTo>
                <a:lnTo>
                  <a:pt x="670432" y="777450"/>
                </a:lnTo>
                <a:lnTo>
                  <a:pt x="718384" y="760060"/>
                </a:lnTo>
                <a:lnTo>
                  <a:pt x="766568" y="743165"/>
                </a:lnTo>
                <a:lnTo>
                  <a:pt x="814984" y="726764"/>
                </a:lnTo>
                <a:lnTo>
                  <a:pt x="863632" y="710857"/>
                </a:lnTo>
                <a:lnTo>
                  <a:pt x="912511" y="695445"/>
                </a:lnTo>
                <a:lnTo>
                  <a:pt x="961623" y="680528"/>
                </a:lnTo>
                <a:lnTo>
                  <a:pt x="1010966" y="666105"/>
                </a:lnTo>
                <a:lnTo>
                  <a:pt x="1060540" y="652177"/>
                </a:lnTo>
                <a:lnTo>
                  <a:pt x="1110347" y="638744"/>
                </a:lnTo>
                <a:lnTo>
                  <a:pt x="1148886" y="631195"/>
                </a:lnTo>
                <a:lnTo>
                  <a:pt x="1199156" y="618750"/>
                </a:lnTo>
                <a:lnTo>
                  <a:pt x="1249658" y="606800"/>
                </a:lnTo>
                <a:lnTo>
                  <a:pt x="1300392" y="595345"/>
                </a:lnTo>
                <a:lnTo>
                  <a:pt x="1351358" y="584385"/>
                </a:lnTo>
                <a:lnTo>
                  <a:pt x="1402555" y="573919"/>
                </a:lnTo>
                <a:lnTo>
                  <a:pt x="1442485" y="569337"/>
                </a:lnTo>
                <a:lnTo>
                  <a:pt x="1494146" y="559860"/>
                </a:lnTo>
                <a:lnTo>
                  <a:pt x="1546039" y="550878"/>
                </a:lnTo>
                <a:lnTo>
                  <a:pt x="1598164" y="542390"/>
                </a:lnTo>
                <a:lnTo>
                  <a:pt x="1639021" y="539787"/>
                </a:lnTo>
                <a:lnTo>
                  <a:pt x="1691042" y="531078"/>
                </a:lnTo>
                <a:lnTo>
                  <a:pt x="1742922" y="522069"/>
                </a:lnTo>
                <a:lnTo>
                  <a:pt x="1794661" y="512759"/>
                </a:lnTo>
                <a:lnTo>
                  <a:pt x="1846259" y="503147"/>
                </a:lnTo>
                <a:lnTo>
                  <a:pt x="1897715" y="493233"/>
                </a:lnTo>
                <a:lnTo>
                  <a:pt x="1949030" y="483018"/>
                </a:lnTo>
                <a:lnTo>
                  <a:pt x="1988704" y="477889"/>
                </a:lnTo>
                <a:lnTo>
                  <a:pt x="2039735" y="467068"/>
                </a:lnTo>
                <a:lnTo>
                  <a:pt x="2090623" y="455943"/>
                </a:lnTo>
                <a:lnTo>
                  <a:pt x="2141370" y="444515"/>
                </a:lnTo>
                <a:lnTo>
                  <a:pt x="2191974" y="432782"/>
                </a:lnTo>
                <a:lnTo>
                  <a:pt x="2242435" y="420745"/>
                </a:lnTo>
                <a:lnTo>
                  <a:pt x="2292753" y="408403"/>
                </a:lnTo>
                <a:lnTo>
                  <a:pt x="2342928" y="395756"/>
                </a:lnTo>
                <a:lnTo>
                  <a:pt x="2392960" y="382803"/>
                </a:lnTo>
                <a:lnTo>
                  <a:pt x="2431349" y="374934"/>
                </a:lnTo>
                <a:lnTo>
                  <a:pt x="2481094" y="361369"/>
                </a:lnTo>
                <a:lnTo>
                  <a:pt x="2530695" y="347497"/>
                </a:lnTo>
                <a:lnTo>
                  <a:pt x="2580152" y="333318"/>
                </a:lnTo>
                <a:lnTo>
                  <a:pt x="2629465" y="318831"/>
                </a:lnTo>
                <a:lnTo>
                  <a:pt x="2678634" y="304036"/>
                </a:lnTo>
                <a:lnTo>
                  <a:pt x="2727658" y="288933"/>
                </a:lnTo>
                <a:lnTo>
                  <a:pt x="2776537" y="273521"/>
                </a:lnTo>
                <a:lnTo>
                  <a:pt x="2825272" y="257800"/>
                </a:lnTo>
                <a:lnTo>
                  <a:pt x="2873861" y="241769"/>
                </a:lnTo>
                <a:lnTo>
                  <a:pt x="2922306" y="225429"/>
                </a:lnTo>
                <a:lnTo>
                  <a:pt x="2970604" y="208778"/>
                </a:lnTo>
                <a:lnTo>
                  <a:pt x="3018758" y="191817"/>
                </a:lnTo>
                <a:lnTo>
                  <a:pt x="3066765" y="174545"/>
                </a:lnTo>
                <a:lnTo>
                  <a:pt x="3114627" y="156961"/>
                </a:lnTo>
                <a:lnTo>
                  <a:pt x="3162342" y="139065"/>
                </a:lnTo>
                <a:lnTo>
                  <a:pt x="3209911" y="120857"/>
                </a:lnTo>
                <a:lnTo>
                  <a:pt x="3257334" y="102337"/>
                </a:lnTo>
                <a:lnTo>
                  <a:pt x="3304609" y="83504"/>
                </a:lnTo>
                <a:lnTo>
                  <a:pt x="3351738" y="64357"/>
                </a:lnTo>
                <a:lnTo>
                  <a:pt x="3398720" y="44897"/>
                </a:lnTo>
                <a:lnTo>
                  <a:pt x="3445555" y="25122"/>
                </a:lnTo>
                <a:lnTo>
                  <a:pt x="3503909" y="0"/>
                </a:lnTo>
                <a:lnTo>
                  <a:pt x="9410441" y="3666"/>
                </a:lnTo>
                <a:lnTo>
                  <a:pt x="3659384" y="2543"/>
                </a:lnTo>
                <a:lnTo>
                  <a:pt x="3612953" y="23180"/>
                </a:lnTo>
                <a:lnTo>
                  <a:pt x="3566415" y="43587"/>
                </a:lnTo>
                <a:lnTo>
                  <a:pt x="3519738" y="63699"/>
                </a:lnTo>
                <a:lnTo>
                  <a:pt x="3472924" y="83518"/>
                </a:lnTo>
                <a:lnTo>
                  <a:pt x="3425973" y="103043"/>
                </a:lnTo>
                <a:lnTo>
                  <a:pt x="3378884" y="122276"/>
                </a:lnTo>
                <a:lnTo>
                  <a:pt x="3331658" y="141216"/>
                </a:lnTo>
                <a:lnTo>
                  <a:pt x="3284296" y="159864"/>
                </a:lnTo>
                <a:lnTo>
                  <a:pt x="3236796" y="178221"/>
                </a:lnTo>
                <a:lnTo>
                  <a:pt x="3189161" y="196286"/>
                </a:lnTo>
                <a:lnTo>
                  <a:pt x="3141388" y="214061"/>
                </a:lnTo>
                <a:lnTo>
                  <a:pt x="3093480" y="231545"/>
                </a:lnTo>
                <a:lnTo>
                  <a:pt x="3045436" y="248739"/>
                </a:lnTo>
                <a:lnTo>
                  <a:pt x="2997256" y="265643"/>
                </a:lnTo>
                <a:lnTo>
                  <a:pt x="2948941" y="282259"/>
                </a:lnTo>
                <a:lnTo>
                  <a:pt x="2911990" y="293195"/>
                </a:lnTo>
                <a:lnTo>
                  <a:pt x="2863404" y="309234"/>
                </a:lnTo>
                <a:lnTo>
                  <a:pt x="2814683" y="324984"/>
                </a:lnTo>
                <a:lnTo>
                  <a:pt x="2765828" y="340447"/>
                </a:lnTo>
                <a:lnTo>
                  <a:pt x="2716837" y="355623"/>
                </a:lnTo>
                <a:lnTo>
                  <a:pt x="2667713" y="370511"/>
                </a:lnTo>
                <a:lnTo>
                  <a:pt x="2618454" y="385114"/>
                </a:lnTo>
                <a:lnTo>
                  <a:pt x="2569062" y="399431"/>
                </a:lnTo>
                <a:lnTo>
                  <a:pt x="2519535" y="413462"/>
                </a:lnTo>
                <a:lnTo>
                  <a:pt x="2469875" y="427209"/>
                </a:lnTo>
                <a:lnTo>
                  <a:pt x="2420082" y="440670"/>
                </a:lnTo>
                <a:lnTo>
                  <a:pt x="2370155" y="453847"/>
                </a:lnTo>
                <a:lnTo>
                  <a:pt x="2331595" y="461351"/>
                </a:lnTo>
                <a:lnTo>
                  <a:pt x="2281402" y="473961"/>
                </a:lnTo>
                <a:lnTo>
                  <a:pt x="2231077" y="486288"/>
                </a:lnTo>
                <a:lnTo>
                  <a:pt x="2180619" y="498333"/>
                </a:lnTo>
                <a:lnTo>
                  <a:pt x="2130029" y="510095"/>
                </a:lnTo>
                <a:lnTo>
                  <a:pt x="2079307" y="521576"/>
                </a:lnTo>
                <a:lnTo>
                  <a:pt x="2028453" y="532775"/>
                </a:lnTo>
                <a:lnTo>
                  <a:pt x="1977468" y="543693"/>
                </a:lnTo>
                <a:lnTo>
                  <a:pt x="1926351" y="554331"/>
                </a:lnTo>
                <a:lnTo>
                  <a:pt x="1886602" y="559298"/>
                </a:lnTo>
                <a:lnTo>
                  <a:pt x="1835223" y="569376"/>
                </a:lnTo>
                <a:lnTo>
                  <a:pt x="1783712" y="579174"/>
                </a:lnTo>
                <a:lnTo>
                  <a:pt x="1732071" y="588694"/>
                </a:lnTo>
                <a:lnTo>
                  <a:pt x="1680299" y="597935"/>
                </a:lnTo>
                <a:lnTo>
                  <a:pt x="1628397" y="606898"/>
                </a:lnTo>
                <a:lnTo>
                  <a:pt x="1576365" y="615583"/>
                </a:lnTo>
                <a:lnTo>
                  <a:pt x="1535703" y="618601"/>
                </a:lnTo>
                <a:lnTo>
                  <a:pt x="1482872" y="625583"/>
                </a:lnTo>
                <a:lnTo>
                  <a:pt x="1430390" y="633307"/>
                </a:lnTo>
                <a:lnTo>
                  <a:pt x="1378253" y="641769"/>
                </a:lnTo>
                <a:lnTo>
                  <a:pt x="1326460" y="650965"/>
                </a:lnTo>
                <a:lnTo>
                  <a:pt x="1275009" y="660889"/>
                </a:lnTo>
                <a:lnTo>
                  <a:pt x="1223897" y="671538"/>
                </a:lnTo>
                <a:lnTo>
                  <a:pt x="1173123" y="682907"/>
                </a:lnTo>
                <a:lnTo>
                  <a:pt x="1122683" y="694990"/>
                </a:lnTo>
                <a:lnTo>
                  <a:pt x="1072576" y="707783"/>
                </a:lnTo>
                <a:lnTo>
                  <a:pt x="1022800" y="721282"/>
                </a:lnTo>
                <a:lnTo>
                  <a:pt x="973353" y="735481"/>
                </a:lnTo>
                <a:lnTo>
                  <a:pt x="924231" y="750377"/>
                </a:lnTo>
                <a:lnTo>
                  <a:pt x="875434" y="765964"/>
                </a:lnTo>
                <a:lnTo>
                  <a:pt x="826959" y="782238"/>
                </a:lnTo>
                <a:lnTo>
                  <a:pt x="778803" y="799194"/>
                </a:lnTo>
                <a:lnTo>
                  <a:pt x="730965" y="816828"/>
                </a:lnTo>
                <a:lnTo>
                  <a:pt x="683442" y="835134"/>
                </a:lnTo>
                <a:lnTo>
                  <a:pt x="636232" y="854108"/>
                </a:lnTo>
                <a:lnTo>
                  <a:pt x="577834" y="879136"/>
                </a:lnTo>
                <a:lnTo>
                  <a:pt x="531244" y="899432"/>
                </a:lnTo>
                <a:lnTo>
                  <a:pt x="484897" y="920248"/>
                </a:lnTo>
                <a:lnTo>
                  <a:pt x="440017" y="944193"/>
                </a:lnTo>
                <a:lnTo>
                  <a:pt x="396565" y="971185"/>
                </a:lnTo>
                <a:lnTo>
                  <a:pt x="366003" y="995754"/>
                </a:lnTo>
                <a:lnTo>
                  <a:pt x="325293" y="1028596"/>
                </a:lnTo>
                <a:lnTo>
                  <a:pt x="285895" y="1064239"/>
                </a:lnTo>
                <a:lnTo>
                  <a:pt x="247773" y="1102602"/>
                </a:lnTo>
                <a:lnTo>
                  <a:pt x="222386" y="1138212"/>
                </a:lnTo>
                <a:lnTo>
                  <a:pt x="198196" y="1176377"/>
                </a:lnTo>
                <a:lnTo>
                  <a:pt x="163666" y="1222405"/>
                </a:lnTo>
                <a:lnTo>
                  <a:pt x="141756" y="1265434"/>
                </a:lnTo>
                <a:lnTo>
                  <a:pt x="120927" y="1310771"/>
                </a:lnTo>
                <a:lnTo>
                  <a:pt x="112643" y="1352945"/>
                </a:lnTo>
                <a:lnTo>
                  <a:pt x="93863" y="1402653"/>
                </a:lnTo>
                <a:lnTo>
                  <a:pt x="87550" y="1449034"/>
                </a:lnTo>
                <a:lnTo>
                  <a:pt x="70665" y="1502785"/>
                </a:lnTo>
                <a:lnTo>
                  <a:pt x="60116" y="1599981"/>
                </a:lnTo>
                <a:lnTo>
                  <a:pt x="50397" y="1698946"/>
                </a:lnTo>
                <a:lnTo>
                  <a:pt x="57348" y="1743703"/>
                </a:lnTo>
                <a:lnTo>
                  <a:pt x="48873" y="1845322"/>
                </a:lnTo>
                <a:lnTo>
                  <a:pt x="56446" y="1891406"/>
                </a:lnTo>
                <a:lnTo>
                  <a:pt x="52726" y="1943321"/>
                </a:lnTo>
                <a:lnTo>
                  <a:pt x="147239" y="2474156"/>
                </a:lnTo>
                <a:lnTo>
                  <a:pt x="167637" y="2517678"/>
                </a:lnTo>
                <a:lnTo>
                  <a:pt x="185511" y="2615667"/>
                </a:lnTo>
                <a:lnTo>
                  <a:pt x="205982" y="2659343"/>
                </a:lnTo>
                <a:lnTo>
                  <a:pt x="214971" y="2708449"/>
                </a:lnTo>
                <a:close/>
              </a:path>
              <a:path w="9421494" h="4610100">
                <a:moveTo>
                  <a:pt x="416470" y="3198224"/>
                </a:moveTo>
                <a:lnTo>
                  <a:pt x="119960" y="2565581"/>
                </a:lnTo>
                <a:lnTo>
                  <a:pt x="101532" y="2466412"/>
                </a:lnTo>
                <a:lnTo>
                  <a:pt x="379235" y="3058927"/>
                </a:lnTo>
                <a:lnTo>
                  <a:pt x="411272" y="3097356"/>
                </a:lnTo>
                <a:lnTo>
                  <a:pt x="431801" y="3141157"/>
                </a:lnTo>
                <a:lnTo>
                  <a:pt x="624000" y="3371686"/>
                </a:lnTo>
                <a:lnTo>
                  <a:pt x="667602" y="3404865"/>
                </a:lnTo>
                <a:lnTo>
                  <a:pt x="731302" y="3480926"/>
                </a:lnTo>
                <a:lnTo>
                  <a:pt x="774399" y="3513027"/>
                </a:lnTo>
                <a:lnTo>
                  <a:pt x="805827" y="3550158"/>
                </a:lnTo>
                <a:lnTo>
                  <a:pt x="891176" y="3612558"/>
                </a:lnTo>
                <a:lnTo>
                  <a:pt x="922097" y="3648606"/>
                </a:lnTo>
                <a:lnTo>
                  <a:pt x="1006429" y="3708837"/>
                </a:lnTo>
                <a:lnTo>
                  <a:pt x="1036840" y="3743798"/>
                </a:lnTo>
                <a:lnTo>
                  <a:pt x="1161551" y="3830330"/>
                </a:lnTo>
                <a:lnTo>
                  <a:pt x="1284724" y="3913582"/>
                </a:lnTo>
                <a:lnTo>
                  <a:pt x="1313939" y="3945991"/>
                </a:lnTo>
                <a:lnTo>
                  <a:pt x="1365982" y="3967254"/>
                </a:lnTo>
                <a:lnTo>
                  <a:pt x="1486579" y="4045010"/>
                </a:lnTo>
                <a:lnTo>
                  <a:pt x="1605623" y="4119452"/>
                </a:lnTo>
                <a:lnTo>
                  <a:pt x="1656458" y="4138138"/>
                </a:lnTo>
                <a:lnTo>
                  <a:pt x="1734609" y="4185180"/>
                </a:lnTo>
                <a:lnTo>
                  <a:pt x="1784923" y="4202754"/>
                </a:lnTo>
                <a:lnTo>
                  <a:pt x="1823563" y="4225348"/>
                </a:lnTo>
                <a:lnTo>
                  <a:pt x="1873529" y="4242179"/>
                </a:lnTo>
                <a:lnTo>
                  <a:pt x="1911821" y="4264029"/>
                </a:lnTo>
                <a:lnTo>
                  <a:pt x="1961438" y="4280116"/>
                </a:lnTo>
                <a:lnTo>
                  <a:pt x="1999380" y="4301219"/>
                </a:lnTo>
                <a:lnTo>
                  <a:pt x="2048647" y="4316559"/>
                </a:lnTo>
                <a:lnTo>
                  <a:pt x="2097738" y="4331526"/>
                </a:lnTo>
                <a:lnTo>
                  <a:pt x="2135155" y="4351507"/>
                </a:lnTo>
                <a:lnTo>
                  <a:pt x="2183895" y="4365724"/>
                </a:lnTo>
                <a:lnTo>
                  <a:pt x="2232459" y="4379566"/>
                </a:lnTo>
                <a:lnTo>
                  <a:pt x="2280848" y="4393032"/>
                </a:lnTo>
                <a:lnTo>
                  <a:pt x="2329060" y="4406121"/>
                </a:lnTo>
                <a:lnTo>
                  <a:pt x="2377095" y="4418834"/>
                </a:lnTo>
                <a:lnTo>
                  <a:pt x="2413454" y="4436560"/>
                </a:lnTo>
                <a:lnTo>
                  <a:pt x="2461136" y="4448518"/>
                </a:lnTo>
                <a:lnTo>
                  <a:pt x="2508640" y="4460098"/>
                </a:lnTo>
                <a:lnTo>
                  <a:pt x="2567467" y="4465910"/>
                </a:lnTo>
                <a:lnTo>
                  <a:pt x="2614617" y="4476733"/>
                </a:lnTo>
                <a:lnTo>
                  <a:pt x="2661588" y="4487176"/>
                </a:lnTo>
                <a:lnTo>
                  <a:pt x="2708382" y="4497240"/>
                </a:lnTo>
                <a:lnTo>
                  <a:pt x="2754998" y="4506923"/>
                </a:lnTo>
                <a:lnTo>
                  <a:pt x="2801435" y="4516226"/>
                </a:lnTo>
                <a:lnTo>
                  <a:pt x="2859193" y="4519758"/>
                </a:lnTo>
                <a:lnTo>
                  <a:pt x="2905272" y="4528298"/>
                </a:lnTo>
                <a:lnTo>
                  <a:pt x="2951173" y="4536455"/>
                </a:lnTo>
                <a:lnTo>
                  <a:pt x="3008394" y="4538841"/>
                </a:lnTo>
                <a:lnTo>
                  <a:pt x="3053935" y="4546233"/>
                </a:lnTo>
                <a:lnTo>
                  <a:pt x="3110797" y="4547852"/>
                </a:lnTo>
                <a:lnTo>
                  <a:pt x="3155979" y="4554477"/>
                </a:lnTo>
                <a:lnTo>
                  <a:pt x="3212481" y="4555328"/>
                </a:lnTo>
                <a:lnTo>
                  <a:pt x="3257302" y="4561184"/>
                </a:lnTo>
                <a:lnTo>
                  <a:pt x="3313443" y="4561265"/>
                </a:lnTo>
                <a:lnTo>
                  <a:pt x="3369403" y="4560961"/>
                </a:lnTo>
                <a:lnTo>
                  <a:pt x="3413732" y="4565766"/>
                </a:lnTo>
                <a:lnTo>
                  <a:pt x="3469264" y="4564548"/>
                </a:lnTo>
                <a:lnTo>
                  <a:pt x="3524505" y="4562710"/>
                </a:lnTo>
                <a:lnTo>
                  <a:pt x="3567962" y="4565654"/>
                </a:lnTo>
                <a:lnTo>
                  <a:pt x="3622640" y="4562614"/>
                </a:lnTo>
                <a:lnTo>
                  <a:pt x="3677046" y="4558993"/>
                </a:lnTo>
                <a:lnTo>
                  <a:pt x="3731185" y="4554804"/>
                </a:lnTo>
                <a:lnTo>
                  <a:pt x="3773565" y="4555450"/>
                </a:lnTo>
                <a:lnTo>
                  <a:pt x="3827191" y="4550164"/>
                </a:lnTo>
                <a:lnTo>
                  <a:pt x="3880569" y="4544351"/>
                </a:lnTo>
                <a:lnTo>
                  <a:pt x="3933705" y="4538022"/>
                </a:lnTo>
                <a:lnTo>
                  <a:pt x="3975107" y="4536581"/>
                </a:lnTo>
                <a:lnTo>
                  <a:pt x="4027779" y="4529261"/>
                </a:lnTo>
                <a:lnTo>
                  <a:pt x="4080228" y="4521465"/>
                </a:lnTo>
                <a:lnTo>
                  <a:pt x="4132460" y="4513207"/>
                </a:lnTo>
                <a:lnTo>
                  <a:pt x="4184482" y="4504499"/>
                </a:lnTo>
                <a:lnTo>
                  <a:pt x="4236299" y="4495356"/>
                </a:lnTo>
                <a:lnTo>
                  <a:pt x="4276418" y="4491178"/>
                </a:lnTo>
                <a:lnTo>
                  <a:pt x="4327845" y="4481202"/>
                </a:lnTo>
                <a:lnTo>
                  <a:pt x="4379086" y="4470828"/>
                </a:lnTo>
                <a:lnTo>
                  <a:pt x="4430147" y="4460071"/>
                </a:lnTo>
                <a:lnTo>
                  <a:pt x="4481034" y="4448943"/>
                </a:lnTo>
                <a:lnTo>
                  <a:pt x="4531754" y="4437458"/>
                </a:lnTo>
                <a:lnTo>
                  <a:pt x="4582313" y="4425629"/>
                </a:lnTo>
                <a:lnTo>
                  <a:pt x="4632716" y="4413469"/>
                </a:lnTo>
                <a:lnTo>
                  <a:pt x="4682971" y="4400991"/>
                </a:lnTo>
                <a:lnTo>
                  <a:pt x="4721583" y="4393599"/>
                </a:lnTo>
                <a:lnTo>
                  <a:pt x="4771558" y="4380525"/>
                </a:lnTo>
                <a:lnTo>
                  <a:pt x="4821403" y="4367173"/>
                </a:lnTo>
                <a:lnTo>
                  <a:pt x="4871123" y="4353555"/>
                </a:lnTo>
                <a:lnTo>
                  <a:pt x="4920726" y="4339686"/>
                </a:lnTo>
                <a:lnTo>
                  <a:pt x="4970216" y="4325578"/>
                </a:lnTo>
                <a:lnTo>
                  <a:pt x="5019601" y="4311244"/>
                </a:lnTo>
                <a:lnTo>
                  <a:pt x="5068886" y="4296698"/>
                </a:lnTo>
                <a:lnTo>
                  <a:pt x="5118078" y="4281952"/>
                </a:lnTo>
                <a:lnTo>
                  <a:pt x="5167182" y="4267021"/>
                </a:lnTo>
                <a:lnTo>
                  <a:pt x="5216206" y="4251916"/>
                </a:lnTo>
                <a:lnTo>
                  <a:pt x="5265154" y="4236651"/>
                </a:lnTo>
                <a:lnTo>
                  <a:pt x="5314034" y="4221240"/>
                </a:lnTo>
                <a:lnTo>
                  <a:pt x="5362851" y="4205695"/>
                </a:lnTo>
                <a:lnTo>
                  <a:pt x="5411612" y="4190030"/>
                </a:lnTo>
                <a:lnTo>
                  <a:pt x="5460322" y="4174258"/>
                </a:lnTo>
                <a:lnTo>
                  <a:pt x="5508989" y="4158392"/>
                </a:lnTo>
                <a:lnTo>
                  <a:pt x="5557413" y="4142009"/>
                </a:lnTo>
                <a:lnTo>
                  <a:pt x="5605696" y="4125324"/>
                </a:lnTo>
                <a:lnTo>
                  <a:pt x="5653854" y="4108372"/>
                </a:lnTo>
                <a:lnTo>
                  <a:pt x="5701903" y="4091190"/>
                </a:lnTo>
                <a:lnTo>
                  <a:pt x="5738363" y="4079204"/>
                </a:lnTo>
                <a:lnTo>
                  <a:pt x="5786248" y="4061671"/>
                </a:lnTo>
                <a:lnTo>
                  <a:pt x="5834077" y="4044017"/>
                </a:lnTo>
                <a:lnTo>
                  <a:pt x="5881865" y="4026278"/>
                </a:lnTo>
                <a:lnTo>
                  <a:pt x="6025164" y="3972916"/>
                </a:lnTo>
                <a:lnTo>
                  <a:pt x="6072964" y="3955202"/>
                </a:lnTo>
                <a:lnTo>
                  <a:pt x="6120810" y="3937584"/>
                </a:lnTo>
                <a:lnTo>
                  <a:pt x="6168718" y="3920099"/>
                </a:lnTo>
                <a:lnTo>
                  <a:pt x="6216705" y="3902784"/>
                </a:lnTo>
                <a:lnTo>
                  <a:pt x="6264789" y="3885675"/>
                </a:lnTo>
                <a:lnTo>
                  <a:pt x="6312986" y="3868808"/>
                </a:lnTo>
                <a:lnTo>
                  <a:pt x="6361314" y="3852219"/>
                </a:lnTo>
                <a:lnTo>
                  <a:pt x="6398290" y="3841335"/>
                </a:lnTo>
                <a:lnTo>
                  <a:pt x="6446930" y="3825413"/>
                </a:lnTo>
                <a:lnTo>
                  <a:pt x="6495752" y="3809877"/>
                </a:lnTo>
                <a:lnTo>
                  <a:pt x="6544220" y="3793587"/>
                </a:lnTo>
                <a:lnTo>
                  <a:pt x="6593104" y="3778186"/>
                </a:lnTo>
                <a:lnTo>
                  <a:pt x="6642401" y="3763666"/>
                </a:lnTo>
                <a:lnTo>
                  <a:pt x="6692110" y="3750023"/>
                </a:lnTo>
                <a:lnTo>
                  <a:pt x="6742225" y="3737248"/>
                </a:lnTo>
                <a:lnTo>
                  <a:pt x="6792745" y="3725337"/>
                </a:lnTo>
                <a:lnTo>
                  <a:pt x="6832167" y="3719672"/>
                </a:lnTo>
                <a:lnTo>
                  <a:pt x="6883488" y="3709469"/>
                </a:lnTo>
                <a:lnTo>
                  <a:pt x="6935204" y="3700109"/>
                </a:lnTo>
                <a:lnTo>
                  <a:pt x="6987313" y="3691588"/>
                </a:lnTo>
                <a:lnTo>
                  <a:pt x="7028312" y="3689288"/>
                </a:lnTo>
                <a:lnTo>
                  <a:pt x="7081198" y="3682425"/>
                </a:lnTo>
                <a:lnTo>
                  <a:pt x="7134468" y="3676380"/>
                </a:lnTo>
                <a:lnTo>
                  <a:pt x="7176619" y="3676538"/>
                </a:lnTo>
                <a:lnTo>
                  <a:pt x="7230648" y="3672113"/>
                </a:lnTo>
                <a:lnTo>
                  <a:pt x="7285052" y="3668489"/>
                </a:lnTo>
                <a:lnTo>
                  <a:pt x="7328328" y="3671048"/>
                </a:lnTo>
                <a:lnTo>
                  <a:pt x="7383474" y="3669006"/>
                </a:lnTo>
                <a:lnTo>
                  <a:pt x="7427486" y="3673135"/>
                </a:lnTo>
                <a:lnTo>
                  <a:pt x="7471862" y="3678039"/>
                </a:lnTo>
                <a:lnTo>
                  <a:pt x="7528097" y="3678323"/>
                </a:lnTo>
                <a:lnTo>
                  <a:pt x="7573191" y="3684759"/>
                </a:lnTo>
                <a:lnTo>
                  <a:pt x="7630139" y="3686562"/>
                </a:lnTo>
                <a:lnTo>
                  <a:pt x="7675939" y="3694505"/>
                </a:lnTo>
                <a:lnTo>
                  <a:pt x="7722087" y="3703192"/>
                </a:lnTo>
                <a:lnTo>
                  <a:pt x="7768581" y="3712616"/>
                </a:lnTo>
                <a:lnTo>
                  <a:pt x="7826918" y="3717383"/>
                </a:lnTo>
                <a:lnTo>
                  <a:pt x="7874095" y="3728264"/>
                </a:lnTo>
                <a:lnTo>
                  <a:pt x="7921609" y="3739864"/>
                </a:lnTo>
                <a:lnTo>
                  <a:pt x="7969457" y="3752177"/>
                </a:lnTo>
                <a:lnTo>
                  <a:pt x="8114154" y="3791576"/>
                </a:lnTo>
                <a:lnTo>
                  <a:pt x="8498603" y="3893633"/>
                </a:lnTo>
                <a:lnTo>
                  <a:pt x="8558311" y="3901325"/>
                </a:lnTo>
                <a:lnTo>
                  <a:pt x="8606620" y="3914623"/>
                </a:lnTo>
                <a:lnTo>
                  <a:pt x="8654688" y="3927405"/>
                </a:lnTo>
                <a:lnTo>
                  <a:pt x="8702566" y="3939782"/>
                </a:lnTo>
                <a:lnTo>
                  <a:pt x="8750253" y="3951751"/>
                </a:lnTo>
                <a:lnTo>
                  <a:pt x="8797748" y="3963312"/>
                </a:lnTo>
                <a:lnTo>
                  <a:pt x="8845051" y="3974462"/>
                </a:lnTo>
                <a:lnTo>
                  <a:pt x="8892160" y="3985199"/>
                </a:lnTo>
                <a:lnTo>
                  <a:pt x="8950575" y="3990132"/>
                </a:lnTo>
                <a:lnTo>
                  <a:pt x="8997295" y="4000038"/>
                </a:lnTo>
                <a:lnTo>
                  <a:pt x="9043819" y="4009526"/>
                </a:lnTo>
                <a:lnTo>
                  <a:pt x="9090147" y="4018595"/>
                </a:lnTo>
                <a:lnTo>
                  <a:pt x="9147776" y="4021852"/>
                </a:lnTo>
                <a:lnTo>
                  <a:pt x="9193707" y="4030076"/>
                </a:lnTo>
                <a:lnTo>
                  <a:pt x="9239440" y="4037874"/>
                </a:lnTo>
                <a:lnTo>
                  <a:pt x="9296471" y="4039856"/>
                </a:lnTo>
                <a:lnTo>
                  <a:pt x="9341802" y="4046799"/>
                </a:lnTo>
                <a:lnTo>
                  <a:pt x="9398431" y="4047921"/>
                </a:lnTo>
                <a:lnTo>
                  <a:pt x="9414625" y="4052547"/>
                </a:lnTo>
                <a:lnTo>
                  <a:pt x="9410441" y="3666"/>
                </a:lnTo>
                <a:lnTo>
                  <a:pt x="9420969" y="4096009"/>
                </a:lnTo>
                <a:lnTo>
                  <a:pt x="9379436" y="4097170"/>
                </a:lnTo>
                <a:lnTo>
                  <a:pt x="9334214" y="4090459"/>
                </a:lnTo>
                <a:lnTo>
                  <a:pt x="9288784" y="4083307"/>
                </a:lnTo>
                <a:lnTo>
                  <a:pt x="9231650" y="4081105"/>
                </a:lnTo>
                <a:lnTo>
                  <a:pt x="9185809" y="4073075"/>
                </a:lnTo>
                <a:lnTo>
                  <a:pt x="9139764" y="4064608"/>
                </a:lnTo>
                <a:lnTo>
                  <a:pt x="9082014" y="4061095"/>
                </a:lnTo>
                <a:lnTo>
                  <a:pt x="9035561" y="4051758"/>
                </a:lnTo>
                <a:lnTo>
                  <a:pt x="8988905" y="4041989"/>
                </a:lnTo>
                <a:lnTo>
                  <a:pt x="8942047" y="4031788"/>
                </a:lnTo>
                <a:lnTo>
                  <a:pt x="8883488" y="4026547"/>
                </a:lnTo>
                <a:lnTo>
                  <a:pt x="8836228" y="4015488"/>
                </a:lnTo>
                <a:lnTo>
                  <a:pt x="8788768" y="4004002"/>
                </a:lnTo>
                <a:lnTo>
                  <a:pt x="8741843" y="3993659"/>
                </a:lnTo>
                <a:lnTo>
                  <a:pt x="8694801" y="3983066"/>
                </a:lnTo>
                <a:lnTo>
                  <a:pt x="8647645" y="3972229"/>
                </a:lnTo>
                <a:lnTo>
                  <a:pt x="8600379" y="3961157"/>
                </a:lnTo>
                <a:lnTo>
                  <a:pt x="8541505" y="3955246"/>
                </a:lnTo>
                <a:lnTo>
                  <a:pt x="8446452" y="3931990"/>
                </a:lnTo>
                <a:lnTo>
                  <a:pt x="8351013" y="3907913"/>
                </a:lnTo>
                <a:lnTo>
                  <a:pt x="8255217" y="3883074"/>
                </a:lnTo>
                <a:lnTo>
                  <a:pt x="8110918" y="3844524"/>
                </a:lnTo>
                <a:lnTo>
                  <a:pt x="8014356" y="3818050"/>
                </a:lnTo>
                <a:lnTo>
                  <a:pt x="7977477" y="3799214"/>
                </a:lnTo>
                <a:lnTo>
                  <a:pt x="7917932" y="3791869"/>
                </a:lnTo>
                <a:lnTo>
                  <a:pt x="7870238" y="3779886"/>
                </a:lnTo>
                <a:lnTo>
                  <a:pt x="7822899" y="3768659"/>
                </a:lnTo>
                <a:lnTo>
                  <a:pt x="7775916" y="3758192"/>
                </a:lnTo>
                <a:lnTo>
                  <a:pt x="7729292" y="3748489"/>
                </a:lnTo>
                <a:lnTo>
                  <a:pt x="7683027" y="3739555"/>
                </a:lnTo>
                <a:lnTo>
                  <a:pt x="7625625" y="3736782"/>
                </a:lnTo>
                <a:lnTo>
                  <a:pt x="7580087" y="3729397"/>
                </a:lnTo>
                <a:lnTo>
                  <a:pt x="7534914" y="3722792"/>
                </a:lnTo>
                <a:lnTo>
                  <a:pt x="7478609" y="3722362"/>
                </a:lnTo>
                <a:lnTo>
                  <a:pt x="7434175" y="3717331"/>
                </a:lnTo>
                <a:lnTo>
                  <a:pt x="7378612" y="3718483"/>
                </a:lnTo>
                <a:lnTo>
                  <a:pt x="7334922" y="3715043"/>
                </a:lnTo>
                <a:lnTo>
                  <a:pt x="7280109" y="3717794"/>
                </a:lnTo>
                <a:lnTo>
                  <a:pt x="7237173" y="3715960"/>
                </a:lnTo>
                <a:lnTo>
                  <a:pt x="7183116" y="3720327"/>
                </a:lnTo>
                <a:lnTo>
                  <a:pt x="7129441" y="3725507"/>
                </a:lnTo>
                <a:lnTo>
                  <a:pt x="7087650" y="3726116"/>
                </a:lnTo>
                <a:lnTo>
                  <a:pt x="7034744" y="3732937"/>
                </a:lnTo>
                <a:lnTo>
                  <a:pt x="6982225" y="3740584"/>
                </a:lnTo>
                <a:lnTo>
                  <a:pt x="6941595" y="3743672"/>
                </a:lnTo>
                <a:lnTo>
                  <a:pt x="6889857" y="3752984"/>
                </a:lnTo>
                <a:lnTo>
                  <a:pt x="6838512" y="3763136"/>
                </a:lnTo>
                <a:lnTo>
                  <a:pt x="6787563" y="3774130"/>
                </a:lnTo>
                <a:lnTo>
                  <a:pt x="6737010" y="3785972"/>
                </a:lnTo>
                <a:lnTo>
                  <a:pt x="6686856" y="3798665"/>
                </a:lnTo>
                <a:lnTo>
                  <a:pt x="6648603" y="3806824"/>
                </a:lnTo>
                <a:lnTo>
                  <a:pt x="6599253" y="3821232"/>
                </a:lnTo>
                <a:lnTo>
                  <a:pt x="6550308" y="3836504"/>
                </a:lnTo>
                <a:lnTo>
                  <a:pt x="6501770" y="3852644"/>
                </a:lnTo>
                <a:lnTo>
                  <a:pt x="6452833" y="3867933"/>
                </a:lnTo>
                <a:lnTo>
                  <a:pt x="6404132" y="3883726"/>
                </a:lnTo>
                <a:lnTo>
                  <a:pt x="6355642" y="3899968"/>
                </a:lnTo>
                <a:lnTo>
                  <a:pt x="6295836" y="3921992"/>
                </a:lnTo>
                <a:lnTo>
                  <a:pt x="6247687" y="3938963"/>
                </a:lnTo>
                <a:lnTo>
                  <a:pt x="6199670" y="3956214"/>
                </a:lnTo>
                <a:lnTo>
                  <a:pt x="6151758" y="3973690"/>
                </a:lnTo>
                <a:lnTo>
                  <a:pt x="6103924" y="3991333"/>
                </a:lnTo>
                <a:lnTo>
                  <a:pt x="6056143" y="4009089"/>
                </a:lnTo>
                <a:lnTo>
                  <a:pt x="5960634" y="4044713"/>
                </a:lnTo>
                <a:lnTo>
                  <a:pt x="5912853" y="4062469"/>
                </a:lnTo>
                <a:lnTo>
                  <a:pt x="5865020" y="4080112"/>
                </a:lnTo>
                <a:lnTo>
                  <a:pt x="5817107" y="4097588"/>
                </a:lnTo>
                <a:lnTo>
                  <a:pt x="5769090" y="4114839"/>
                </a:lnTo>
                <a:lnTo>
                  <a:pt x="5720941" y="4131810"/>
                </a:lnTo>
                <a:lnTo>
                  <a:pt x="5672635" y="4148444"/>
                </a:lnTo>
                <a:lnTo>
                  <a:pt x="5624144" y="4164686"/>
                </a:lnTo>
                <a:lnTo>
                  <a:pt x="5563944" y="4185869"/>
                </a:lnTo>
                <a:lnTo>
                  <a:pt x="5515007" y="4201158"/>
                </a:lnTo>
                <a:lnTo>
                  <a:pt x="5466236" y="4216800"/>
                </a:lnTo>
                <a:lnTo>
                  <a:pt x="5417444" y="4232399"/>
                </a:lnTo>
                <a:lnTo>
                  <a:pt x="5368625" y="4247940"/>
                </a:lnTo>
                <a:lnTo>
                  <a:pt x="5331270" y="4258016"/>
                </a:lnTo>
                <a:lnTo>
                  <a:pt x="5282374" y="4273391"/>
                </a:lnTo>
                <a:lnTo>
                  <a:pt x="5233426" y="4288658"/>
                </a:lnTo>
                <a:lnTo>
                  <a:pt x="5184421" y="4303801"/>
                </a:lnTo>
                <a:lnTo>
                  <a:pt x="5135350" y="4318804"/>
                </a:lnTo>
                <a:lnTo>
                  <a:pt x="5086205" y="4333650"/>
                </a:lnTo>
                <a:lnTo>
                  <a:pt x="5036979" y="4348323"/>
                </a:lnTo>
                <a:lnTo>
                  <a:pt x="4987665" y="4362806"/>
                </a:lnTo>
                <a:lnTo>
                  <a:pt x="4938254" y="4377084"/>
                </a:lnTo>
                <a:lnTo>
                  <a:pt x="4888739" y="4391140"/>
                </a:lnTo>
                <a:lnTo>
                  <a:pt x="4839112" y="4404958"/>
                </a:lnTo>
                <a:lnTo>
                  <a:pt x="4789366" y="4418520"/>
                </a:lnTo>
                <a:lnTo>
                  <a:pt x="4739493" y="4431812"/>
                </a:lnTo>
                <a:lnTo>
                  <a:pt x="4689485" y="4444816"/>
                </a:lnTo>
                <a:lnTo>
                  <a:pt x="4639335" y="4457517"/>
                </a:lnTo>
                <a:lnTo>
                  <a:pt x="4589035" y="4469897"/>
                </a:lnTo>
                <a:lnTo>
                  <a:pt x="4538576" y="4481941"/>
                </a:lnTo>
                <a:lnTo>
                  <a:pt x="4487953" y="4493631"/>
                </a:lnTo>
                <a:lnTo>
                  <a:pt x="4448656" y="4499563"/>
                </a:lnTo>
                <a:lnTo>
                  <a:pt x="4397679" y="4510500"/>
                </a:lnTo>
                <a:lnTo>
                  <a:pt x="4346514" y="4521034"/>
                </a:lnTo>
                <a:lnTo>
                  <a:pt x="4295152" y="4531150"/>
                </a:lnTo>
                <a:lnTo>
                  <a:pt x="4243587" y="4540832"/>
                </a:lnTo>
                <a:lnTo>
                  <a:pt x="4191811" y="4550062"/>
                </a:lnTo>
                <a:lnTo>
                  <a:pt x="4139815" y="4558825"/>
                </a:lnTo>
                <a:lnTo>
                  <a:pt x="4087593" y="4567105"/>
                </a:lnTo>
                <a:lnTo>
                  <a:pt x="4046636" y="4569495"/>
                </a:lnTo>
                <a:lnTo>
                  <a:pt x="3993937" y="4576758"/>
                </a:lnTo>
                <a:lnTo>
                  <a:pt x="3940989" y="4583489"/>
                </a:lnTo>
                <a:lnTo>
                  <a:pt x="3887784" y="4589671"/>
                </a:lnTo>
                <a:lnTo>
                  <a:pt x="3834313" y="4595287"/>
                </a:lnTo>
                <a:lnTo>
                  <a:pt x="3792070" y="4594932"/>
                </a:lnTo>
                <a:lnTo>
                  <a:pt x="3738047" y="4599369"/>
                </a:lnTo>
                <a:lnTo>
                  <a:pt x="3683735" y="4603191"/>
                </a:lnTo>
                <a:lnTo>
                  <a:pt x="3629128" y="4606383"/>
                </a:lnTo>
                <a:lnTo>
                  <a:pt x="3586346" y="4604879"/>
                </a:lnTo>
                <a:lnTo>
                  <a:pt x="3531830" y="4608263"/>
                </a:lnTo>
                <a:lnTo>
                  <a:pt x="3488580" y="4605761"/>
                </a:lnTo>
                <a:lnTo>
                  <a:pt x="3433599" y="4608153"/>
                </a:lnTo>
                <a:lnTo>
                  <a:pt x="3378387" y="4610055"/>
                </a:lnTo>
                <a:lnTo>
                  <a:pt x="3334447" y="4606080"/>
                </a:lnTo>
                <a:lnTo>
                  <a:pt x="3278780" y="4607011"/>
                </a:lnTo>
                <a:lnTo>
                  <a:pt x="3234388" y="4602071"/>
                </a:lnTo>
                <a:lnTo>
                  <a:pt x="3178273" y="4602044"/>
                </a:lnTo>
                <a:lnTo>
                  <a:pt x="3133435" y="4596154"/>
                </a:lnTo>
                <a:lnTo>
                  <a:pt x="3088377" y="4589794"/>
                </a:lnTo>
                <a:lnTo>
                  <a:pt x="3031601" y="4588357"/>
                </a:lnTo>
                <a:lnTo>
                  <a:pt x="2986107" y="4581067"/>
                </a:lnTo>
                <a:lnTo>
                  <a:pt x="2940398" y="4573318"/>
                </a:lnTo>
                <a:lnTo>
                  <a:pt x="2882976" y="4570501"/>
                </a:lnTo>
                <a:lnTo>
                  <a:pt x="2836840" y="4561843"/>
                </a:lnTo>
                <a:lnTo>
                  <a:pt x="2790495" y="4552735"/>
                </a:lnTo>
                <a:lnTo>
                  <a:pt x="2743940" y="4543181"/>
                </a:lnTo>
                <a:lnTo>
                  <a:pt x="2697178" y="4533185"/>
                </a:lnTo>
                <a:lnTo>
                  <a:pt x="2638710" y="4528139"/>
                </a:lnTo>
                <a:lnTo>
                  <a:pt x="2591538" y="4517269"/>
                </a:lnTo>
                <a:lnTo>
                  <a:pt x="2544164" y="4505966"/>
                </a:lnTo>
                <a:lnTo>
                  <a:pt x="2496588" y="4494235"/>
                </a:lnTo>
                <a:lnTo>
                  <a:pt x="2448814" y="4482078"/>
                </a:lnTo>
                <a:lnTo>
                  <a:pt x="2400842" y="4469500"/>
                </a:lnTo>
                <a:lnTo>
                  <a:pt x="2352673" y="4456504"/>
                </a:lnTo>
                <a:lnTo>
                  <a:pt x="2304311" y="4443093"/>
                </a:lnTo>
                <a:lnTo>
                  <a:pt x="2255755" y="4429271"/>
                </a:lnTo>
                <a:lnTo>
                  <a:pt x="2218508" y="4409651"/>
                </a:lnTo>
                <a:lnTo>
                  <a:pt x="2169572" y="4395016"/>
                </a:lnTo>
                <a:lnTo>
                  <a:pt x="2120448" y="4379981"/>
                </a:lnTo>
                <a:lnTo>
                  <a:pt x="2071138" y="4364548"/>
                </a:lnTo>
                <a:lnTo>
                  <a:pt x="2033143" y="4343331"/>
                </a:lnTo>
                <a:lnTo>
                  <a:pt x="1983465" y="4327114"/>
                </a:lnTo>
                <a:lnTo>
                  <a:pt x="1933606" y="4310509"/>
                </a:lnTo>
                <a:lnTo>
                  <a:pt x="1895066" y="4288131"/>
                </a:lnTo>
                <a:lnTo>
                  <a:pt x="1844849" y="4270763"/>
                </a:lnTo>
                <a:lnTo>
                  <a:pt x="1794455" y="4253018"/>
                </a:lnTo>
                <a:lnTo>
                  <a:pt x="1755386" y="4229510"/>
                </a:lnTo>
                <a:lnTo>
                  <a:pt x="1704643" y="4211022"/>
                </a:lnTo>
                <a:lnTo>
                  <a:pt x="1625645" y="4162171"/>
                </a:lnTo>
                <a:lnTo>
                  <a:pt x="1574392" y="4142594"/>
                </a:lnTo>
                <a:lnTo>
                  <a:pt x="1494388" y="4091597"/>
                </a:lnTo>
                <a:lnTo>
                  <a:pt x="1442640" y="4070962"/>
                </a:lnTo>
                <a:lnTo>
                  <a:pt x="1320929" y="3990831"/>
                </a:lnTo>
                <a:lnTo>
                  <a:pt x="1156456" y="3879312"/>
                </a:lnTo>
                <a:lnTo>
                  <a:pt x="989573" y="3762650"/>
                </a:lnTo>
                <a:lnTo>
                  <a:pt x="947488" y="3732707"/>
                </a:lnTo>
                <a:lnTo>
                  <a:pt x="916760" y="3697071"/>
                </a:lnTo>
                <a:lnTo>
                  <a:pt x="831466" y="3634787"/>
                </a:lnTo>
                <a:lnTo>
                  <a:pt x="800240" y="3598087"/>
                </a:lnTo>
                <a:lnTo>
                  <a:pt x="757452" y="3566645"/>
                </a:lnTo>
                <a:lnTo>
                  <a:pt x="726093" y="3529663"/>
                </a:lnTo>
                <a:lnTo>
                  <a:pt x="683158" y="3497906"/>
                </a:lnTo>
                <a:lnTo>
                  <a:pt x="651637" y="3460577"/>
                </a:lnTo>
                <a:lnTo>
                  <a:pt x="608523" y="3428440"/>
                </a:lnTo>
                <a:lnTo>
                  <a:pt x="416470" y="3198224"/>
                </a:lnTo>
                <a:close/>
              </a:path>
              <a:path w="9421494" h="4610100">
                <a:moveTo>
                  <a:pt x="362868" y="3113782"/>
                </a:moveTo>
                <a:lnTo>
                  <a:pt x="150089" y="2659791"/>
                </a:lnTo>
                <a:lnTo>
                  <a:pt x="140752" y="2609945"/>
                </a:lnTo>
                <a:lnTo>
                  <a:pt x="395495" y="3153472"/>
                </a:lnTo>
                <a:lnTo>
                  <a:pt x="362868" y="3113782"/>
                </a:lnTo>
                <a:close/>
              </a:path>
              <a:path w="9421494" h="4610100">
                <a:moveTo>
                  <a:pt x="308622" y="3027967"/>
                </a:moveTo>
                <a:lnTo>
                  <a:pt x="201284" y="2798948"/>
                </a:lnTo>
                <a:lnTo>
                  <a:pt x="191861" y="2748918"/>
                </a:lnTo>
                <a:lnTo>
                  <a:pt x="341579" y="3068359"/>
                </a:lnTo>
                <a:lnTo>
                  <a:pt x="308622" y="3027967"/>
                </a:lnTo>
                <a:close/>
              </a:path>
            </a:pathLst>
          </a:custGeom>
          <a:solidFill>
            <a:srgbClr val="4E664E"/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1818708" y="0"/>
            <a:ext cx="6469380" cy="2876550"/>
            <a:chOff x="11818708" y="0"/>
            <a:chExt cx="6469380" cy="2876550"/>
          </a:xfrm>
        </p:grpSpPr>
        <p:sp>
          <p:nvSpPr>
            <p:cNvPr id="3" name="object 3"/>
            <p:cNvSpPr/>
            <p:nvPr/>
          </p:nvSpPr>
          <p:spPr>
            <a:xfrm>
              <a:off x="11818708" y="1"/>
              <a:ext cx="6469380" cy="2876550"/>
            </a:xfrm>
            <a:custGeom>
              <a:avLst/>
              <a:gdLst/>
              <a:ahLst/>
              <a:cxnLst/>
              <a:rect l="l" t="t" r="r" b="b"/>
              <a:pathLst>
                <a:path w="6469380" h="2876550">
                  <a:moveTo>
                    <a:pt x="0" y="0"/>
                  </a:moveTo>
                  <a:lnTo>
                    <a:pt x="6469288" y="0"/>
                  </a:lnTo>
                  <a:lnTo>
                    <a:pt x="6469288" y="2799917"/>
                  </a:lnTo>
                  <a:lnTo>
                    <a:pt x="6464332" y="2800756"/>
                  </a:lnTo>
                  <a:lnTo>
                    <a:pt x="6412111" y="2809120"/>
                  </a:lnTo>
                  <a:lnTo>
                    <a:pt x="6359573" y="2817045"/>
                  </a:lnTo>
                  <a:lnTo>
                    <a:pt x="6306720" y="2824521"/>
                  </a:lnTo>
                  <a:lnTo>
                    <a:pt x="6253560" y="2831538"/>
                  </a:lnTo>
                  <a:lnTo>
                    <a:pt x="6200095" y="2838086"/>
                  </a:lnTo>
                  <a:lnTo>
                    <a:pt x="6146332" y="2844155"/>
                  </a:lnTo>
                  <a:lnTo>
                    <a:pt x="6092274" y="2849736"/>
                  </a:lnTo>
                  <a:lnTo>
                    <a:pt x="6037927" y="2854817"/>
                  </a:lnTo>
                  <a:lnTo>
                    <a:pt x="5983295" y="2859390"/>
                  </a:lnTo>
                  <a:lnTo>
                    <a:pt x="5928382" y="2863444"/>
                  </a:lnTo>
                  <a:lnTo>
                    <a:pt x="5873195" y="2866969"/>
                  </a:lnTo>
                  <a:lnTo>
                    <a:pt x="5817737" y="2869955"/>
                  </a:lnTo>
                  <a:lnTo>
                    <a:pt x="5762013" y="2872393"/>
                  </a:lnTo>
                  <a:lnTo>
                    <a:pt x="5706029" y="2874271"/>
                  </a:lnTo>
                  <a:lnTo>
                    <a:pt x="5649788" y="2875581"/>
                  </a:lnTo>
                  <a:lnTo>
                    <a:pt x="5593296" y="2876312"/>
                  </a:lnTo>
                  <a:lnTo>
                    <a:pt x="5536557" y="2876454"/>
                  </a:lnTo>
                  <a:lnTo>
                    <a:pt x="5479576" y="2875997"/>
                  </a:lnTo>
                  <a:lnTo>
                    <a:pt x="5422358" y="2874932"/>
                  </a:lnTo>
                  <a:lnTo>
                    <a:pt x="5364907" y="2873247"/>
                  </a:lnTo>
                  <a:lnTo>
                    <a:pt x="5307229" y="2870934"/>
                  </a:lnTo>
                  <a:lnTo>
                    <a:pt x="5249328" y="2867982"/>
                  </a:lnTo>
                  <a:lnTo>
                    <a:pt x="5191209" y="2864381"/>
                  </a:lnTo>
                  <a:lnTo>
                    <a:pt x="5132876" y="2860122"/>
                  </a:lnTo>
                  <a:lnTo>
                    <a:pt x="5074335" y="2855193"/>
                  </a:lnTo>
                  <a:lnTo>
                    <a:pt x="5015590" y="2849586"/>
                  </a:lnTo>
                  <a:lnTo>
                    <a:pt x="4956646" y="2843290"/>
                  </a:lnTo>
                  <a:lnTo>
                    <a:pt x="4897508" y="2836296"/>
                  </a:lnTo>
                  <a:lnTo>
                    <a:pt x="4838180" y="2828592"/>
                  </a:lnTo>
                  <a:lnTo>
                    <a:pt x="4778668" y="2820170"/>
                  </a:lnTo>
                  <a:lnTo>
                    <a:pt x="4718975" y="2811019"/>
                  </a:lnTo>
                  <a:lnTo>
                    <a:pt x="4659107" y="2801129"/>
                  </a:lnTo>
                  <a:lnTo>
                    <a:pt x="4599068" y="2790490"/>
                  </a:lnTo>
                  <a:lnTo>
                    <a:pt x="4538864" y="2779093"/>
                  </a:lnTo>
                  <a:lnTo>
                    <a:pt x="4478499" y="2766927"/>
                  </a:lnTo>
                  <a:lnTo>
                    <a:pt x="4417978" y="2753982"/>
                  </a:lnTo>
                  <a:lnTo>
                    <a:pt x="4357305" y="2740248"/>
                  </a:lnTo>
                  <a:lnTo>
                    <a:pt x="4296485" y="2725715"/>
                  </a:lnTo>
                  <a:lnTo>
                    <a:pt x="4235523" y="2710374"/>
                  </a:lnTo>
                  <a:lnTo>
                    <a:pt x="4174425" y="2694214"/>
                  </a:lnTo>
                  <a:lnTo>
                    <a:pt x="4113194" y="2677225"/>
                  </a:lnTo>
                  <a:lnTo>
                    <a:pt x="4051835" y="2659398"/>
                  </a:lnTo>
                  <a:lnTo>
                    <a:pt x="3990353" y="2640722"/>
                  </a:lnTo>
                  <a:lnTo>
                    <a:pt x="3928753" y="2621187"/>
                  </a:lnTo>
                  <a:lnTo>
                    <a:pt x="3867040" y="2600783"/>
                  </a:lnTo>
                  <a:lnTo>
                    <a:pt x="3805218" y="2579501"/>
                  </a:lnTo>
                  <a:lnTo>
                    <a:pt x="3743292" y="2557329"/>
                  </a:lnTo>
                  <a:lnTo>
                    <a:pt x="3681267" y="2534260"/>
                  </a:lnTo>
                  <a:lnTo>
                    <a:pt x="3619148" y="2510281"/>
                  </a:lnTo>
                  <a:lnTo>
                    <a:pt x="3556940" y="2485384"/>
                  </a:lnTo>
                  <a:lnTo>
                    <a:pt x="3494646" y="2459557"/>
                  </a:lnTo>
                  <a:lnTo>
                    <a:pt x="3432272" y="2432793"/>
                  </a:lnTo>
                  <a:lnTo>
                    <a:pt x="3369824" y="2405079"/>
                  </a:lnTo>
                  <a:lnTo>
                    <a:pt x="3302534" y="2374616"/>
                  </a:lnTo>
                  <a:lnTo>
                    <a:pt x="3235880" y="2344231"/>
                  </a:lnTo>
                  <a:lnTo>
                    <a:pt x="3169861" y="2313920"/>
                  </a:lnTo>
                  <a:lnTo>
                    <a:pt x="3104477" y="2283682"/>
                  </a:lnTo>
                  <a:lnTo>
                    <a:pt x="3039728" y="2253514"/>
                  </a:lnTo>
                  <a:lnTo>
                    <a:pt x="2975615" y="2223413"/>
                  </a:lnTo>
                  <a:lnTo>
                    <a:pt x="2912138" y="2193378"/>
                  </a:lnTo>
                  <a:lnTo>
                    <a:pt x="2849297" y="2163405"/>
                  </a:lnTo>
                  <a:lnTo>
                    <a:pt x="2787092" y="2133492"/>
                  </a:lnTo>
                  <a:lnTo>
                    <a:pt x="2725524" y="2103638"/>
                  </a:lnTo>
                  <a:lnTo>
                    <a:pt x="2664592" y="2073839"/>
                  </a:lnTo>
                  <a:lnTo>
                    <a:pt x="2604296" y="2044094"/>
                  </a:lnTo>
                  <a:lnTo>
                    <a:pt x="2544637" y="2014399"/>
                  </a:lnTo>
                  <a:lnTo>
                    <a:pt x="2485616" y="1984753"/>
                  </a:lnTo>
                  <a:lnTo>
                    <a:pt x="2427232" y="1955152"/>
                  </a:lnTo>
                  <a:lnTo>
                    <a:pt x="2369485" y="1925596"/>
                  </a:lnTo>
                  <a:lnTo>
                    <a:pt x="2312375" y="1896080"/>
                  </a:lnTo>
                  <a:lnTo>
                    <a:pt x="2255903" y="1866603"/>
                  </a:lnTo>
                  <a:lnTo>
                    <a:pt x="2200070" y="1837163"/>
                  </a:lnTo>
                  <a:lnTo>
                    <a:pt x="2144874" y="1807757"/>
                  </a:lnTo>
                  <a:lnTo>
                    <a:pt x="2090317" y="1778382"/>
                  </a:lnTo>
                  <a:lnTo>
                    <a:pt x="2036398" y="1749037"/>
                  </a:lnTo>
                  <a:lnTo>
                    <a:pt x="1983117" y="1719718"/>
                  </a:lnTo>
                  <a:lnTo>
                    <a:pt x="1930476" y="1690424"/>
                  </a:lnTo>
                  <a:lnTo>
                    <a:pt x="1878473" y="1661152"/>
                  </a:lnTo>
                  <a:lnTo>
                    <a:pt x="1827110" y="1631899"/>
                  </a:lnTo>
                  <a:lnTo>
                    <a:pt x="1776386" y="1602664"/>
                  </a:lnTo>
                  <a:lnTo>
                    <a:pt x="1726301" y="1573444"/>
                  </a:lnTo>
                  <a:lnTo>
                    <a:pt x="1676856" y="1544236"/>
                  </a:lnTo>
                  <a:lnTo>
                    <a:pt x="1628051" y="1515038"/>
                  </a:lnTo>
                  <a:lnTo>
                    <a:pt x="1579886" y="1485848"/>
                  </a:lnTo>
                  <a:lnTo>
                    <a:pt x="1532361" y="1456663"/>
                  </a:lnTo>
                  <a:lnTo>
                    <a:pt x="1485476" y="1427481"/>
                  </a:lnTo>
                  <a:lnTo>
                    <a:pt x="1439232" y="1398299"/>
                  </a:lnTo>
                  <a:lnTo>
                    <a:pt x="1393629" y="1369115"/>
                  </a:lnTo>
                  <a:lnTo>
                    <a:pt x="1348667" y="1339927"/>
                  </a:lnTo>
                  <a:lnTo>
                    <a:pt x="1304346" y="1310733"/>
                  </a:lnTo>
                  <a:lnTo>
                    <a:pt x="1260666" y="1281529"/>
                  </a:lnTo>
                  <a:lnTo>
                    <a:pt x="1217627" y="1252314"/>
                  </a:lnTo>
                  <a:lnTo>
                    <a:pt x="1175230" y="1223085"/>
                  </a:lnTo>
                  <a:lnTo>
                    <a:pt x="1133475" y="1193839"/>
                  </a:lnTo>
                  <a:lnTo>
                    <a:pt x="1092362" y="1164575"/>
                  </a:lnTo>
                  <a:lnTo>
                    <a:pt x="1051891" y="1135289"/>
                  </a:lnTo>
                  <a:lnTo>
                    <a:pt x="1012062" y="1105980"/>
                  </a:lnTo>
                  <a:lnTo>
                    <a:pt x="972876" y="1076646"/>
                  </a:lnTo>
                  <a:lnTo>
                    <a:pt x="934332" y="1047283"/>
                  </a:lnTo>
                  <a:lnTo>
                    <a:pt x="896431" y="1017889"/>
                  </a:lnTo>
                  <a:lnTo>
                    <a:pt x="859174" y="988462"/>
                  </a:lnTo>
                  <a:lnTo>
                    <a:pt x="822559" y="959000"/>
                  </a:lnTo>
                  <a:lnTo>
                    <a:pt x="786588" y="929499"/>
                  </a:lnTo>
                  <a:lnTo>
                    <a:pt x="751260" y="899959"/>
                  </a:lnTo>
                  <a:lnTo>
                    <a:pt x="716577" y="870376"/>
                  </a:lnTo>
                  <a:lnTo>
                    <a:pt x="682537" y="840747"/>
                  </a:lnTo>
                  <a:lnTo>
                    <a:pt x="649141" y="811072"/>
                  </a:lnTo>
                  <a:lnTo>
                    <a:pt x="616389" y="781346"/>
                  </a:lnTo>
                  <a:lnTo>
                    <a:pt x="584282" y="751568"/>
                  </a:lnTo>
                  <a:lnTo>
                    <a:pt x="552819" y="721735"/>
                  </a:lnTo>
                  <a:lnTo>
                    <a:pt x="522001" y="691846"/>
                  </a:lnTo>
                  <a:lnTo>
                    <a:pt x="491828" y="661896"/>
                  </a:lnTo>
                  <a:lnTo>
                    <a:pt x="462301" y="631885"/>
                  </a:lnTo>
                  <a:lnTo>
                    <a:pt x="433418" y="601810"/>
                  </a:lnTo>
                  <a:lnTo>
                    <a:pt x="405181" y="571668"/>
                  </a:lnTo>
                  <a:lnTo>
                    <a:pt x="377590" y="541457"/>
                  </a:lnTo>
                  <a:lnTo>
                    <a:pt x="350644" y="511175"/>
                  </a:lnTo>
                  <a:lnTo>
                    <a:pt x="324345" y="480819"/>
                  </a:lnTo>
                  <a:lnTo>
                    <a:pt x="298692" y="450386"/>
                  </a:lnTo>
                  <a:lnTo>
                    <a:pt x="273685" y="419875"/>
                  </a:lnTo>
                  <a:lnTo>
                    <a:pt x="249325" y="389283"/>
                  </a:lnTo>
                  <a:lnTo>
                    <a:pt x="225611" y="358607"/>
                  </a:lnTo>
                  <a:lnTo>
                    <a:pt x="202544" y="327846"/>
                  </a:lnTo>
                  <a:lnTo>
                    <a:pt x="180124" y="296996"/>
                  </a:lnTo>
                  <a:lnTo>
                    <a:pt x="137227" y="235022"/>
                  </a:lnTo>
                  <a:lnTo>
                    <a:pt x="96920" y="172667"/>
                  </a:lnTo>
                  <a:lnTo>
                    <a:pt x="59205" y="109911"/>
                  </a:lnTo>
                  <a:lnTo>
                    <a:pt x="24083" y="467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E664E">
                <a:alpha val="2195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" name="object 4"/>
            <p:cNvSpPr/>
            <p:nvPr/>
          </p:nvSpPr>
          <p:spPr>
            <a:xfrm>
              <a:off x="17268886" y="0"/>
              <a:ext cx="1019175" cy="1150620"/>
            </a:xfrm>
            <a:custGeom>
              <a:avLst/>
              <a:gdLst/>
              <a:ahLst/>
              <a:cxnLst/>
              <a:rect l="l" t="t" r="r" b="b"/>
              <a:pathLst>
                <a:path w="1019175" h="1150620">
                  <a:moveTo>
                    <a:pt x="1019113" y="1150583"/>
                  </a:moveTo>
                  <a:lnTo>
                    <a:pt x="951788" y="1099413"/>
                  </a:lnTo>
                  <a:lnTo>
                    <a:pt x="912938" y="1068417"/>
                  </a:lnTo>
                  <a:lnTo>
                    <a:pt x="874584" y="1036790"/>
                  </a:lnTo>
                  <a:lnTo>
                    <a:pt x="836712" y="1004551"/>
                  </a:lnTo>
                  <a:lnTo>
                    <a:pt x="799308" y="971717"/>
                  </a:lnTo>
                  <a:lnTo>
                    <a:pt x="762361" y="938305"/>
                  </a:lnTo>
                  <a:lnTo>
                    <a:pt x="725856" y="904333"/>
                  </a:lnTo>
                  <a:lnTo>
                    <a:pt x="689782" y="869819"/>
                  </a:lnTo>
                  <a:lnTo>
                    <a:pt x="654125" y="834778"/>
                  </a:lnTo>
                  <a:lnTo>
                    <a:pt x="618872" y="799230"/>
                  </a:lnTo>
                  <a:lnTo>
                    <a:pt x="584010" y="763190"/>
                  </a:lnTo>
                  <a:lnTo>
                    <a:pt x="549527" y="726678"/>
                  </a:lnTo>
                  <a:lnTo>
                    <a:pt x="515410" y="689709"/>
                  </a:lnTo>
                  <a:lnTo>
                    <a:pt x="481644" y="652302"/>
                  </a:lnTo>
                  <a:lnTo>
                    <a:pt x="448219" y="614474"/>
                  </a:lnTo>
                  <a:lnTo>
                    <a:pt x="415120" y="576241"/>
                  </a:lnTo>
                  <a:lnTo>
                    <a:pt x="382334" y="537623"/>
                  </a:lnTo>
                  <a:lnTo>
                    <a:pt x="349850" y="498635"/>
                  </a:lnTo>
                  <a:lnTo>
                    <a:pt x="318210" y="458399"/>
                  </a:lnTo>
                  <a:lnTo>
                    <a:pt x="287011" y="417892"/>
                  </a:lnTo>
                  <a:lnTo>
                    <a:pt x="256252" y="377116"/>
                  </a:lnTo>
                  <a:lnTo>
                    <a:pt x="225931" y="336072"/>
                  </a:lnTo>
                  <a:lnTo>
                    <a:pt x="196047" y="294764"/>
                  </a:lnTo>
                  <a:lnTo>
                    <a:pt x="166599" y="253193"/>
                  </a:lnTo>
                  <a:lnTo>
                    <a:pt x="137585" y="211362"/>
                  </a:lnTo>
                  <a:lnTo>
                    <a:pt x="109004" y="169272"/>
                  </a:lnTo>
                  <a:lnTo>
                    <a:pt x="80855" y="126927"/>
                  </a:lnTo>
                  <a:lnTo>
                    <a:pt x="53137" y="84327"/>
                  </a:lnTo>
                  <a:lnTo>
                    <a:pt x="25847" y="41475"/>
                  </a:lnTo>
                  <a:lnTo>
                    <a:pt x="0" y="0"/>
                  </a:lnTo>
                  <a:lnTo>
                    <a:pt x="55573" y="0"/>
                  </a:lnTo>
                  <a:lnTo>
                    <a:pt x="57229" y="2869"/>
                  </a:lnTo>
                  <a:lnTo>
                    <a:pt x="83084" y="46354"/>
                  </a:lnTo>
                  <a:lnTo>
                    <a:pt x="109478" y="89443"/>
                  </a:lnTo>
                  <a:lnTo>
                    <a:pt x="136409" y="132130"/>
                  </a:lnTo>
                  <a:lnTo>
                    <a:pt x="163872" y="174412"/>
                  </a:lnTo>
                  <a:lnTo>
                    <a:pt x="191865" y="216284"/>
                  </a:lnTo>
                  <a:lnTo>
                    <a:pt x="220383" y="257742"/>
                  </a:lnTo>
                  <a:lnTo>
                    <a:pt x="249423" y="298781"/>
                  </a:lnTo>
                  <a:lnTo>
                    <a:pt x="278982" y="339396"/>
                  </a:lnTo>
                  <a:lnTo>
                    <a:pt x="309056" y="379583"/>
                  </a:lnTo>
                  <a:lnTo>
                    <a:pt x="339642" y="419339"/>
                  </a:lnTo>
                  <a:lnTo>
                    <a:pt x="370737" y="458657"/>
                  </a:lnTo>
                  <a:lnTo>
                    <a:pt x="402337" y="497535"/>
                  </a:lnTo>
                  <a:lnTo>
                    <a:pt x="434438" y="535966"/>
                  </a:lnTo>
                  <a:lnTo>
                    <a:pt x="467037" y="573948"/>
                  </a:lnTo>
                  <a:lnTo>
                    <a:pt x="500131" y="611475"/>
                  </a:lnTo>
                  <a:lnTo>
                    <a:pt x="533716" y="648543"/>
                  </a:lnTo>
                  <a:lnTo>
                    <a:pt x="567789" y="685148"/>
                  </a:lnTo>
                  <a:lnTo>
                    <a:pt x="602346" y="721285"/>
                  </a:lnTo>
                  <a:lnTo>
                    <a:pt x="637384" y="756949"/>
                  </a:lnTo>
                  <a:lnTo>
                    <a:pt x="672899" y="792137"/>
                  </a:lnTo>
                  <a:lnTo>
                    <a:pt x="708888" y="826844"/>
                  </a:lnTo>
                  <a:lnTo>
                    <a:pt x="745348" y="861064"/>
                  </a:lnTo>
                  <a:lnTo>
                    <a:pt x="782275" y="894795"/>
                  </a:lnTo>
                  <a:lnTo>
                    <a:pt x="819665" y="928031"/>
                  </a:lnTo>
                  <a:lnTo>
                    <a:pt x="857515" y="960768"/>
                  </a:lnTo>
                  <a:lnTo>
                    <a:pt x="895822" y="993001"/>
                  </a:lnTo>
                  <a:lnTo>
                    <a:pt x="934582" y="1024726"/>
                  </a:lnTo>
                  <a:lnTo>
                    <a:pt x="973792" y="1055939"/>
                  </a:lnTo>
                  <a:lnTo>
                    <a:pt x="1013448" y="1086635"/>
                  </a:lnTo>
                  <a:lnTo>
                    <a:pt x="1019113" y="1090898"/>
                  </a:lnTo>
                  <a:lnTo>
                    <a:pt x="1019113" y="1150583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5" name="object 5"/>
          <p:cNvSpPr/>
          <p:nvPr/>
        </p:nvSpPr>
        <p:spPr>
          <a:xfrm>
            <a:off x="0" y="8327146"/>
            <a:ext cx="1965325" cy="1960245"/>
          </a:xfrm>
          <a:custGeom>
            <a:avLst/>
            <a:gdLst/>
            <a:ahLst/>
            <a:cxnLst/>
            <a:rect l="l" t="t" r="r" b="b"/>
            <a:pathLst>
              <a:path w="1965325" h="1960245">
                <a:moveTo>
                  <a:pt x="1964877" y="1959853"/>
                </a:moveTo>
                <a:lnTo>
                  <a:pt x="1903055" y="1959853"/>
                </a:lnTo>
                <a:lnTo>
                  <a:pt x="1839103" y="1931923"/>
                </a:lnTo>
                <a:lnTo>
                  <a:pt x="1745215" y="1889268"/>
                </a:lnTo>
                <a:lnTo>
                  <a:pt x="1652088" y="1845099"/>
                </a:lnTo>
                <a:lnTo>
                  <a:pt x="1606011" y="1821582"/>
                </a:lnTo>
                <a:lnTo>
                  <a:pt x="1560373" y="1797496"/>
                </a:lnTo>
                <a:lnTo>
                  <a:pt x="1515193" y="1772814"/>
                </a:lnTo>
                <a:lnTo>
                  <a:pt x="1470492" y="1747514"/>
                </a:lnTo>
                <a:lnTo>
                  <a:pt x="1426287" y="1721569"/>
                </a:lnTo>
                <a:lnTo>
                  <a:pt x="1382598" y="1694955"/>
                </a:lnTo>
                <a:lnTo>
                  <a:pt x="1339444" y="1667648"/>
                </a:lnTo>
                <a:lnTo>
                  <a:pt x="1296845" y="1639622"/>
                </a:lnTo>
                <a:lnTo>
                  <a:pt x="1254818" y="1610852"/>
                </a:lnTo>
                <a:lnTo>
                  <a:pt x="1240340" y="1600531"/>
                </a:lnTo>
                <a:lnTo>
                  <a:pt x="1669725" y="1825286"/>
                </a:lnTo>
                <a:lnTo>
                  <a:pt x="1715664" y="1847750"/>
                </a:lnTo>
                <a:lnTo>
                  <a:pt x="1761843" y="1869746"/>
                </a:lnTo>
                <a:lnTo>
                  <a:pt x="1808256" y="1891279"/>
                </a:lnTo>
                <a:lnTo>
                  <a:pt x="1901753" y="1932977"/>
                </a:lnTo>
                <a:lnTo>
                  <a:pt x="1964877" y="1959853"/>
                </a:lnTo>
                <a:close/>
              </a:path>
              <a:path w="1965325" h="1960245">
                <a:moveTo>
                  <a:pt x="1624232" y="1794212"/>
                </a:moveTo>
                <a:lnTo>
                  <a:pt x="1669725" y="1825286"/>
                </a:lnTo>
                <a:lnTo>
                  <a:pt x="1240340" y="1600531"/>
                </a:lnTo>
                <a:lnTo>
                  <a:pt x="1213384" y="1581315"/>
                </a:lnTo>
                <a:lnTo>
                  <a:pt x="1203759" y="1574163"/>
                </a:lnTo>
                <a:lnTo>
                  <a:pt x="1578013" y="1770061"/>
                </a:lnTo>
                <a:lnTo>
                  <a:pt x="1624232" y="1794212"/>
                </a:lnTo>
                <a:close/>
              </a:path>
              <a:path w="1965325" h="1960245">
                <a:moveTo>
                  <a:pt x="0" y="0"/>
                </a:moveTo>
                <a:lnTo>
                  <a:pt x="38091" y="58550"/>
                </a:lnTo>
                <a:lnTo>
                  <a:pt x="65775" y="102968"/>
                </a:lnTo>
                <a:lnTo>
                  <a:pt x="92784" y="147827"/>
                </a:lnTo>
                <a:lnTo>
                  <a:pt x="144662" y="236380"/>
                </a:lnTo>
                <a:lnTo>
                  <a:pt x="170652" y="279275"/>
                </a:lnTo>
                <a:lnTo>
                  <a:pt x="197069" y="321825"/>
                </a:lnTo>
                <a:lnTo>
                  <a:pt x="223891" y="364048"/>
                </a:lnTo>
                <a:lnTo>
                  <a:pt x="251094" y="405964"/>
                </a:lnTo>
                <a:lnTo>
                  <a:pt x="278657" y="447592"/>
                </a:lnTo>
                <a:lnTo>
                  <a:pt x="306557" y="488950"/>
                </a:lnTo>
                <a:lnTo>
                  <a:pt x="334773" y="530058"/>
                </a:lnTo>
                <a:lnTo>
                  <a:pt x="392062" y="611600"/>
                </a:lnTo>
                <a:lnTo>
                  <a:pt x="450344" y="692368"/>
                </a:lnTo>
                <a:lnTo>
                  <a:pt x="539242" y="812406"/>
                </a:lnTo>
                <a:lnTo>
                  <a:pt x="750436" y="1089953"/>
                </a:lnTo>
                <a:lnTo>
                  <a:pt x="782669" y="1130885"/>
                </a:lnTo>
                <a:lnTo>
                  <a:pt x="815708" y="1170867"/>
                </a:lnTo>
                <a:lnTo>
                  <a:pt x="849540" y="1209914"/>
                </a:lnTo>
                <a:lnTo>
                  <a:pt x="884151" y="1248040"/>
                </a:lnTo>
                <a:lnTo>
                  <a:pt x="919526" y="1285261"/>
                </a:lnTo>
                <a:lnTo>
                  <a:pt x="955652" y="1321592"/>
                </a:lnTo>
                <a:lnTo>
                  <a:pt x="992513" y="1357049"/>
                </a:lnTo>
                <a:lnTo>
                  <a:pt x="1030097" y="1391645"/>
                </a:lnTo>
                <a:lnTo>
                  <a:pt x="1068390" y="1425398"/>
                </a:lnTo>
                <a:lnTo>
                  <a:pt x="1107376" y="1458320"/>
                </a:lnTo>
                <a:lnTo>
                  <a:pt x="1147042" y="1490429"/>
                </a:lnTo>
                <a:lnTo>
                  <a:pt x="1187375" y="1521738"/>
                </a:lnTo>
                <a:lnTo>
                  <a:pt x="1228359" y="1552264"/>
                </a:lnTo>
                <a:lnTo>
                  <a:pt x="1269981" y="1582020"/>
                </a:lnTo>
                <a:lnTo>
                  <a:pt x="1312227" y="1611023"/>
                </a:lnTo>
                <a:lnTo>
                  <a:pt x="1355082" y="1639287"/>
                </a:lnTo>
                <a:lnTo>
                  <a:pt x="1398534" y="1666828"/>
                </a:lnTo>
                <a:lnTo>
                  <a:pt x="1442566" y="1693661"/>
                </a:lnTo>
                <a:lnTo>
                  <a:pt x="1487167" y="1719800"/>
                </a:lnTo>
                <a:lnTo>
                  <a:pt x="1532320" y="1745262"/>
                </a:lnTo>
                <a:lnTo>
                  <a:pt x="1578013" y="1770061"/>
                </a:lnTo>
                <a:lnTo>
                  <a:pt x="1203759" y="1574163"/>
                </a:lnTo>
                <a:lnTo>
                  <a:pt x="1172562" y="1550985"/>
                </a:lnTo>
                <a:lnTo>
                  <a:pt x="1132370" y="1519837"/>
                </a:lnTo>
                <a:lnTo>
                  <a:pt x="1092828" y="1487847"/>
                </a:lnTo>
                <a:lnTo>
                  <a:pt x="1053955" y="1454990"/>
                </a:lnTo>
                <a:lnTo>
                  <a:pt x="1015770" y="1421240"/>
                </a:lnTo>
                <a:lnTo>
                  <a:pt x="978292" y="1386574"/>
                </a:lnTo>
                <a:lnTo>
                  <a:pt x="941540" y="1350967"/>
                </a:lnTo>
                <a:lnTo>
                  <a:pt x="905533" y="1314393"/>
                </a:lnTo>
                <a:lnTo>
                  <a:pt x="870291" y="1276828"/>
                </a:lnTo>
                <a:lnTo>
                  <a:pt x="835832" y="1238247"/>
                </a:lnTo>
                <a:lnTo>
                  <a:pt x="802176" y="1198626"/>
                </a:lnTo>
                <a:lnTo>
                  <a:pt x="769342" y="1157940"/>
                </a:lnTo>
                <a:lnTo>
                  <a:pt x="646998" y="999925"/>
                </a:lnTo>
                <a:lnTo>
                  <a:pt x="496483" y="799448"/>
                </a:lnTo>
                <a:lnTo>
                  <a:pt x="349038" y="596919"/>
                </a:lnTo>
                <a:lnTo>
                  <a:pt x="262217" y="474969"/>
                </a:lnTo>
                <a:lnTo>
                  <a:pt x="233774" y="433678"/>
                </a:lnTo>
                <a:lnTo>
                  <a:pt x="205992" y="391959"/>
                </a:lnTo>
                <a:lnTo>
                  <a:pt x="178754" y="349882"/>
                </a:lnTo>
                <a:lnTo>
                  <a:pt x="151946" y="307513"/>
                </a:lnTo>
                <a:lnTo>
                  <a:pt x="0" y="6117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 txBox="1"/>
          <p:nvPr/>
        </p:nvSpPr>
        <p:spPr>
          <a:xfrm>
            <a:off x="498219" y="7520977"/>
            <a:ext cx="2303780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-190">
                <a:solidFill>
                  <a:srgbClr val="132413"/>
                </a:solidFill>
                <a:latin typeface="Microsoft Sans Serif"/>
                <a:cs typeface="Microsoft Sans Serif"/>
              </a:rPr>
              <a:t>I</a:t>
            </a:r>
            <a:r>
              <a:rPr dirty="0" sz="3000" spc="185">
                <a:solidFill>
                  <a:srgbClr val="132413"/>
                </a:solidFill>
                <a:latin typeface="Microsoft Sans Serif"/>
                <a:cs typeface="Microsoft Sans Serif"/>
              </a:rPr>
              <a:t>n</a:t>
            </a:r>
            <a:r>
              <a:rPr dirty="0" sz="3000" spc="125">
                <a:solidFill>
                  <a:srgbClr val="132413"/>
                </a:solidFill>
                <a:latin typeface="Microsoft Sans Serif"/>
                <a:cs typeface="Microsoft Sans Serif"/>
              </a:rPr>
              <a:t>t</a:t>
            </a:r>
            <a:r>
              <a:rPr dirty="0" sz="3000" spc="635">
                <a:solidFill>
                  <a:srgbClr val="132413"/>
                </a:solidFill>
                <a:latin typeface="Microsoft Sans Serif"/>
                <a:cs typeface="Microsoft Sans Serif"/>
              </a:rPr>
              <a:t>r</a:t>
            </a:r>
            <a:r>
              <a:rPr dirty="0" sz="3000" spc="185">
                <a:solidFill>
                  <a:srgbClr val="132413"/>
                </a:solidFill>
                <a:latin typeface="Microsoft Sans Serif"/>
                <a:cs typeface="Microsoft Sans Serif"/>
              </a:rPr>
              <a:t>o</a:t>
            </a:r>
            <a:r>
              <a:rPr dirty="0" sz="3000" spc="250">
                <a:solidFill>
                  <a:srgbClr val="132413"/>
                </a:solidFill>
                <a:latin typeface="Microsoft Sans Serif"/>
                <a:cs typeface="Microsoft Sans Serif"/>
              </a:rPr>
              <a:t>d</a:t>
            </a:r>
            <a:r>
              <a:rPr dirty="0" sz="3000" spc="170">
                <a:solidFill>
                  <a:srgbClr val="132413"/>
                </a:solidFill>
                <a:latin typeface="Microsoft Sans Serif"/>
                <a:cs typeface="Microsoft Sans Serif"/>
              </a:rPr>
              <a:t>u</a:t>
            </a:r>
            <a:r>
              <a:rPr dirty="0" sz="3000" spc="400">
                <a:solidFill>
                  <a:srgbClr val="132413"/>
                </a:solidFill>
                <a:latin typeface="Microsoft Sans Serif"/>
                <a:cs typeface="Microsoft Sans Serif"/>
              </a:rPr>
              <a:t>c</a:t>
            </a:r>
            <a:r>
              <a:rPr dirty="0" sz="3000" spc="125">
                <a:solidFill>
                  <a:srgbClr val="132413"/>
                </a:solidFill>
                <a:latin typeface="Microsoft Sans Serif"/>
                <a:cs typeface="Microsoft Sans Serif"/>
              </a:rPr>
              <a:t>t</a:t>
            </a:r>
            <a:r>
              <a:rPr dirty="0" sz="3000" spc="-50">
                <a:solidFill>
                  <a:srgbClr val="132413"/>
                </a:solidFill>
                <a:latin typeface="Microsoft Sans Serif"/>
                <a:cs typeface="Microsoft Sans Serif"/>
              </a:rPr>
              <a:t>i</a:t>
            </a:r>
            <a:r>
              <a:rPr dirty="0" sz="3000" spc="185">
                <a:solidFill>
                  <a:srgbClr val="132413"/>
                </a:solidFill>
                <a:latin typeface="Microsoft Sans Serif"/>
                <a:cs typeface="Microsoft Sans Serif"/>
              </a:rPr>
              <a:t>on</a:t>
            </a:r>
            <a:endParaRPr sz="3000">
              <a:latin typeface="Microsoft Sans Serif"/>
              <a:cs typeface="Microsoft Sans Serif"/>
            </a:endParaRPr>
          </a:p>
        </p:txBody>
      </p:sp>
      <p:sp>
        <p:nvSpPr>
          <p:cNvPr id="7" name="object 7"/>
          <p:cNvSpPr txBox="1">
            <a:spLocks noGrp="1"/>
          </p:cNvSpPr>
          <p:nvPr>
            <p:ph type="title"/>
          </p:nvPr>
        </p:nvSpPr>
        <p:spPr>
          <a:xfrm>
            <a:off x="997171" y="1330861"/>
            <a:ext cx="4875530" cy="148844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9600" spc="1370">
                <a:solidFill>
                  <a:srgbClr val="132413"/>
                </a:solidFill>
              </a:rPr>
              <a:t>A</a:t>
            </a:r>
            <a:r>
              <a:rPr dirty="0" sz="9600" spc="475">
                <a:solidFill>
                  <a:srgbClr val="132413"/>
                </a:solidFill>
              </a:rPr>
              <a:t>g</a:t>
            </a:r>
            <a:r>
              <a:rPr dirty="0" sz="9600" spc="695">
                <a:solidFill>
                  <a:srgbClr val="132413"/>
                </a:solidFill>
              </a:rPr>
              <a:t>en</a:t>
            </a:r>
            <a:r>
              <a:rPr dirty="0" sz="9600" spc="800">
                <a:solidFill>
                  <a:srgbClr val="132413"/>
                </a:solidFill>
              </a:rPr>
              <a:t>d</a:t>
            </a:r>
            <a:r>
              <a:rPr dirty="0" sz="9600" spc="1035">
                <a:solidFill>
                  <a:srgbClr val="132413"/>
                </a:solidFill>
              </a:rPr>
              <a:t>a</a:t>
            </a:r>
            <a:endParaRPr sz="9600"/>
          </a:p>
        </p:txBody>
      </p:sp>
      <p:grpSp>
        <p:nvGrpSpPr>
          <p:cNvPr id="8" name="object 8"/>
          <p:cNvGrpSpPr/>
          <p:nvPr/>
        </p:nvGrpSpPr>
        <p:grpSpPr>
          <a:xfrm>
            <a:off x="1522601" y="5858829"/>
            <a:ext cx="14794230" cy="347980"/>
            <a:chOff x="1522601" y="5858829"/>
            <a:chExt cx="14794230" cy="347980"/>
          </a:xfrm>
        </p:grpSpPr>
        <p:sp>
          <p:nvSpPr>
            <p:cNvPr id="9" name="object 9"/>
            <p:cNvSpPr/>
            <p:nvPr/>
          </p:nvSpPr>
          <p:spPr>
            <a:xfrm>
              <a:off x="1527363" y="6030334"/>
              <a:ext cx="14458950" cy="5080"/>
            </a:xfrm>
            <a:custGeom>
              <a:avLst/>
              <a:gdLst/>
              <a:ahLst/>
              <a:cxnLst/>
              <a:rect l="l" t="t" r="r" b="b"/>
              <a:pathLst>
                <a:path w="14458950" h="5079">
                  <a:moveTo>
                    <a:pt x="0" y="4706"/>
                  </a:moveTo>
                  <a:lnTo>
                    <a:pt x="14458952" y="0"/>
                  </a:lnTo>
                </a:path>
              </a:pathLst>
            </a:custGeom>
            <a:ln w="9524">
              <a:solidFill>
                <a:srgbClr val="4E664E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10" name="object 10"/>
            <p:cNvSpPr/>
            <p:nvPr/>
          </p:nvSpPr>
          <p:spPr>
            <a:xfrm>
              <a:off x="1522590" y="5858839"/>
              <a:ext cx="14794230" cy="347980"/>
            </a:xfrm>
            <a:custGeom>
              <a:avLst/>
              <a:gdLst/>
              <a:ahLst/>
              <a:cxnLst/>
              <a:rect l="l" t="t" r="r" b="b"/>
              <a:pathLst>
                <a:path w="14794230" h="347979">
                  <a:moveTo>
                    <a:pt x="323850" y="176212"/>
                  </a:moveTo>
                  <a:lnTo>
                    <a:pt x="318071" y="133159"/>
                  </a:lnTo>
                  <a:lnTo>
                    <a:pt x="301752" y="94475"/>
                  </a:lnTo>
                  <a:lnTo>
                    <a:pt x="276428" y="61709"/>
                  </a:lnTo>
                  <a:lnTo>
                    <a:pt x="243662" y="36385"/>
                  </a:lnTo>
                  <a:lnTo>
                    <a:pt x="204978" y="20066"/>
                  </a:lnTo>
                  <a:lnTo>
                    <a:pt x="161925" y="14287"/>
                  </a:lnTo>
                  <a:lnTo>
                    <a:pt x="118884" y="20066"/>
                  </a:lnTo>
                  <a:lnTo>
                    <a:pt x="80200" y="36385"/>
                  </a:lnTo>
                  <a:lnTo>
                    <a:pt x="47434" y="61709"/>
                  </a:lnTo>
                  <a:lnTo>
                    <a:pt x="22110" y="94475"/>
                  </a:lnTo>
                  <a:lnTo>
                    <a:pt x="5791" y="133159"/>
                  </a:lnTo>
                  <a:lnTo>
                    <a:pt x="0" y="176212"/>
                  </a:lnTo>
                  <a:lnTo>
                    <a:pt x="5791" y="219252"/>
                  </a:lnTo>
                  <a:lnTo>
                    <a:pt x="22110" y="257937"/>
                  </a:lnTo>
                  <a:lnTo>
                    <a:pt x="47434" y="290703"/>
                  </a:lnTo>
                  <a:lnTo>
                    <a:pt x="80200" y="316026"/>
                  </a:lnTo>
                  <a:lnTo>
                    <a:pt x="118884" y="332346"/>
                  </a:lnTo>
                  <a:lnTo>
                    <a:pt x="161925" y="338137"/>
                  </a:lnTo>
                  <a:lnTo>
                    <a:pt x="204978" y="332346"/>
                  </a:lnTo>
                  <a:lnTo>
                    <a:pt x="243662" y="316026"/>
                  </a:lnTo>
                  <a:lnTo>
                    <a:pt x="276428" y="290703"/>
                  </a:lnTo>
                  <a:lnTo>
                    <a:pt x="301752" y="257937"/>
                  </a:lnTo>
                  <a:lnTo>
                    <a:pt x="318071" y="219252"/>
                  </a:lnTo>
                  <a:lnTo>
                    <a:pt x="323850" y="176212"/>
                  </a:lnTo>
                  <a:close/>
                </a:path>
                <a:path w="14794230" h="347979">
                  <a:moveTo>
                    <a:pt x="1929155" y="185737"/>
                  </a:moveTo>
                  <a:lnTo>
                    <a:pt x="1923364" y="142684"/>
                  </a:lnTo>
                  <a:lnTo>
                    <a:pt x="1907044" y="104000"/>
                  </a:lnTo>
                  <a:lnTo>
                    <a:pt x="1881720" y="71234"/>
                  </a:lnTo>
                  <a:lnTo>
                    <a:pt x="1848954" y="45910"/>
                  </a:lnTo>
                  <a:lnTo>
                    <a:pt x="1810270" y="29591"/>
                  </a:lnTo>
                  <a:lnTo>
                    <a:pt x="1767230" y="23812"/>
                  </a:lnTo>
                  <a:lnTo>
                    <a:pt x="1724177" y="29591"/>
                  </a:lnTo>
                  <a:lnTo>
                    <a:pt x="1685505" y="45910"/>
                  </a:lnTo>
                  <a:lnTo>
                    <a:pt x="1652727" y="71234"/>
                  </a:lnTo>
                  <a:lnTo>
                    <a:pt x="1627416" y="104000"/>
                  </a:lnTo>
                  <a:lnTo>
                    <a:pt x="1611083" y="142684"/>
                  </a:lnTo>
                  <a:lnTo>
                    <a:pt x="1605305" y="185737"/>
                  </a:lnTo>
                  <a:lnTo>
                    <a:pt x="1611083" y="228777"/>
                  </a:lnTo>
                  <a:lnTo>
                    <a:pt x="1627416" y="267462"/>
                  </a:lnTo>
                  <a:lnTo>
                    <a:pt x="1652727" y="300228"/>
                  </a:lnTo>
                  <a:lnTo>
                    <a:pt x="1685505" y="325551"/>
                  </a:lnTo>
                  <a:lnTo>
                    <a:pt x="1724177" y="341871"/>
                  </a:lnTo>
                  <a:lnTo>
                    <a:pt x="1767230" y="347662"/>
                  </a:lnTo>
                  <a:lnTo>
                    <a:pt x="1810270" y="341871"/>
                  </a:lnTo>
                  <a:lnTo>
                    <a:pt x="1848954" y="325551"/>
                  </a:lnTo>
                  <a:lnTo>
                    <a:pt x="1881720" y="300228"/>
                  </a:lnTo>
                  <a:lnTo>
                    <a:pt x="1907044" y="267462"/>
                  </a:lnTo>
                  <a:lnTo>
                    <a:pt x="1923364" y="228777"/>
                  </a:lnTo>
                  <a:lnTo>
                    <a:pt x="1929155" y="185737"/>
                  </a:lnTo>
                  <a:close/>
                </a:path>
                <a:path w="14794230" h="347979">
                  <a:moveTo>
                    <a:pt x="3534448" y="185737"/>
                  </a:moveTo>
                  <a:lnTo>
                    <a:pt x="3528669" y="142684"/>
                  </a:lnTo>
                  <a:lnTo>
                    <a:pt x="3512337" y="104000"/>
                  </a:lnTo>
                  <a:lnTo>
                    <a:pt x="3487026" y="71234"/>
                  </a:lnTo>
                  <a:lnTo>
                    <a:pt x="3454247" y="45910"/>
                  </a:lnTo>
                  <a:lnTo>
                    <a:pt x="3415576" y="29591"/>
                  </a:lnTo>
                  <a:lnTo>
                    <a:pt x="3372523" y="23812"/>
                  </a:lnTo>
                  <a:lnTo>
                    <a:pt x="3329482" y="29591"/>
                  </a:lnTo>
                  <a:lnTo>
                    <a:pt x="3290798" y="45910"/>
                  </a:lnTo>
                  <a:lnTo>
                    <a:pt x="3258032" y="71234"/>
                  </a:lnTo>
                  <a:lnTo>
                    <a:pt x="3232708" y="104000"/>
                  </a:lnTo>
                  <a:lnTo>
                    <a:pt x="3216389" y="142684"/>
                  </a:lnTo>
                  <a:lnTo>
                    <a:pt x="3210598" y="185737"/>
                  </a:lnTo>
                  <a:lnTo>
                    <a:pt x="3216389" y="228777"/>
                  </a:lnTo>
                  <a:lnTo>
                    <a:pt x="3232708" y="267462"/>
                  </a:lnTo>
                  <a:lnTo>
                    <a:pt x="3258032" y="300228"/>
                  </a:lnTo>
                  <a:lnTo>
                    <a:pt x="3290798" y="325551"/>
                  </a:lnTo>
                  <a:lnTo>
                    <a:pt x="3329482" y="341871"/>
                  </a:lnTo>
                  <a:lnTo>
                    <a:pt x="3372523" y="347662"/>
                  </a:lnTo>
                  <a:lnTo>
                    <a:pt x="3415576" y="341871"/>
                  </a:lnTo>
                  <a:lnTo>
                    <a:pt x="3454247" y="325551"/>
                  </a:lnTo>
                  <a:lnTo>
                    <a:pt x="3487026" y="300228"/>
                  </a:lnTo>
                  <a:lnTo>
                    <a:pt x="3512337" y="267462"/>
                  </a:lnTo>
                  <a:lnTo>
                    <a:pt x="3528669" y="228777"/>
                  </a:lnTo>
                  <a:lnTo>
                    <a:pt x="3534448" y="185737"/>
                  </a:lnTo>
                  <a:close/>
                </a:path>
                <a:path w="14794230" h="347979">
                  <a:moveTo>
                    <a:pt x="5144173" y="185737"/>
                  </a:moveTo>
                  <a:lnTo>
                    <a:pt x="5138394" y="142684"/>
                  </a:lnTo>
                  <a:lnTo>
                    <a:pt x="5122062" y="104000"/>
                  </a:lnTo>
                  <a:lnTo>
                    <a:pt x="5096751" y="71234"/>
                  </a:lnTo>
                  <a:lnTo>
                    <a:pt x="5063972" y="45910"/>
                  </a:lnTo>
                  <a:lnTo>
                    <a:pt x="5025301" y="29591"/>
                  </a:lnTo>
                  <a:lnTo>
                    <a:pt x="4982248" y="23812"/>
                  </a:lnTo>
                  <a:lnTo>
                    <a:pt x="4939208" y="29591"/>
                  </a:lnTo>
                  <a:lnTo>
                    <a:pt x="4900523" y="45910"/>
                  </a:lnTo>
                  <a:lnTo>
                    <a:pt x="4867757" y="71234"/>
                  </a:lnTo>
                  <a:lnTo>
                    <a:pt x="4842434" y="104000"/>
                  </a:lnTo>
                  <a:lnTo>
                    <a:pt x="4826114" y="142684"/>
                  </a:lnTo>
                  <a:lnTo>
                    <a:pt x="4820323" y="185737"/>
                  </a:lnTo>
                  <a:lnTo>
                    <a:pt x="4826114" y="228777"/>
                  </a:lnTo>
                  <a:lnTo>
                    <a:pt x="4842434" y="267462"/>
                  </a:lnTo>
                  <a:lnTo>
                    <a:pt x="4867757" y="300228"/>
                  </a:lnTo>
                  <a:lnTo>
                    <a:pt x="4900523" y="325551"/>
                  </a:lnTo>
                  <a:lnTo>
                    <a:pt x="4939208" y="341871"/>
                  </a:lnTo>
                  <a:lnTo>
                    <a:pt x="4982248" y="347662"/>
                  </a:lnTo>
                  <a:lnTo>
                    <a:pt x="5025301" y="341871"/>
                  </a:lnTo>
                  <a:lnTo>
                    <a:pt x="5063972" y="325551"/>
                  </a:lnTo>
                  <a:lnTo>
                    <a:pt x="5096751" y="300228"/>
                  </a:lnTo>
                  <a:lnTo>
                    <a:pt x="5122062" y="267462"/>
                  </a:lnTo>
                  <a:lnTo>
                    <a:pt x="5138394" y="228777"/>
                  </a:lnTo>
                  <a:lnTo>
                    <a:pt x="5144173" y="185737"/>
                  </a:lnTo>
                  <a:close/>
                </a:path>
                <a:path w="14794230" h="347979">
                  <a:moveTo>
                    <a:pt x="6753898" y="185724"/>
                  </a:moveTo>
                  <a:lnTo>
                    <a:pt x="6748119" y="142684"/>
                  </a:lnTo>
                  <a:lnTo>
                    <a:pt x="6731800" y="104000"/>
                  </a:lnTo>
                  <a:lnTo>
                    <a:pt x="6706476" y="71234"/>
                  </a:lnTo>
                  <a:lnTo>
                    <a:pt x="6673697" y="45910"/>
                  </a:lnTo>
                  <a:lnTo>
                    <a:pt x="6635026" y="29591"/>
                  </a:lnTo>
                  <a:lnTo>
                    <a:pt x="6591973" y="23812"/>
                  </a:lnTo>
                  <a:lnTo>
                    <a:pt x="6548933" y="29591"/>
                  </a:lnTo>
                  <a:lnTo>
                    <a:pt x="6510248" y="45910"/>
                  </a:lnTo>
                  <a:lnTo>
                    <a:pt x="6477482" y="71234"/>
                  </a:lnTo>
                  <a:lnTo>
                    <a:pt x="6452159" y="104000"/>
                  </a:lnTo>
                  <a:lnTo>
                    <a:pt x="6435839" y="142684"/>
                  </a:lnTo>
                  <a:lnTo>
                    <a:pt x="6430048" y="185737"/>
                  </a:lnTo>
                  <a:lnTo>
                    <a:pt x="6435839" y="228777"/>
                  </a:lnTo>
                  <a:lnTo>
                    <a:pt x="6452159" y="267462"/>
                  </a:lnTo>
                  <a:lnTo>
                    <a:pt x="6477482" y="300228"/>
                  </a:lnTo>
                  <a:lnTo>
                    <a:pt x="6510248" y="325551"/>
                  </a:lnTo>
                  <a:lnTo>
                    <a:pt x="6548933" y="341871"/>
                  </a:lnTo>
                  <a:lnTo>
                    <a:pt x="6591973" y="347662"/>
                  </a:lnTo>
                  <a:lnTo>
                    <a:pt x="6635026" y="341871"/>
                  </a:lnTo>
                  <a:lnTo>
                    <a:pt x="6673697" y="325551"/>
                  </a:lnTo>
                  <a:lnTo>
                    <a:pt x="6706476" y="300228"/>
                  </a:lnTo>
                  <a:lnTo>
                    <a:pt x="6731800" y="267462"/>
                  </a:lnTo>
                  <a:lnTo>
                    <a:pt x="6748119" y="228777"/>
                  </a:lnTo>
                  <a:lnTo>
                    <a:pt x="6753898" y="185724"/>
                  </a:lnTo>
                  <a:close/>
                </a:path>
                <a:path w="14794230" h="347979">
                  <a:moveTo>
                    <a:pt x="8363623" y="171437"/>
                  </a:moveTo>
                  <a:lnTo>
                    <a:pt x="8357844" y="128397"/>
                  </a:lnTo>
                  <a:lnTo>
                    <a:pt x="8341525" y="89712"/>
                  </a:lnTo>
                  <a:lnTo>
                    <a:pt x="8316201" y="56946"/>
                  </a:lnTo>
                  <a:lnTo>
                    <a:pt x="8283422" y="31623"/>
                  </a:lnTo>
                  <a:lnTo>
                    <a:pt x="8244751" y="15303"/>
                  </a:lnTo>
                  <a:lnTo>
                    <a:pt x="8201698" y="9525"/>
                  </a:lnTo>
                  <a:lnTo>
                    <a:pt x="8158658" y="15303"/>
                  </a:lnTo>
                  <a:lnTo>
                    <a:pt x="8119973" y="31623"/>
                  </a:lnTo>
                  <a:lnTo>
                    <a:pt x="8087207" y="56946"/>
                  </a:lnTo>
                  <a:lnTo>
                    <a:pt x="8061884" y="89712"/>
                  </a:lnTo>
                  <a:lnTo>
                    <a:pt x="8045564" y="128397"/>
                  </a:lnTo>
                  <a:lnTo>
                    <a:pt x="8039773" y="171450"/>
                  </a:lnTo>
                  <a:lnTo>
                    <a:pt x="8045564" y="214490"/>
                  </a:lnTo>
                  <a:lnTo>
                    <a:pt x="8061884" y="253174"/>
                  </a:lnTo>
                  <a:lnTo>
                    <a:pt x="8087207" y="285940"/>
                  </a:lnTo>
                  <a:lnTo>
                    <a:pt x="8119973" y="311264"/>
                  </a:lnTo>
                  <a:lnTo>
                    <a:pt x="8158658" y="327583"/>
                  </a:lnTo>
                  <a:lnTo>
                    <a:pt x="8201698" y="333375"/>
                  </a:lnTo>
                  <a:lnTo>
                    <a:pt x="8244751" y="327583"/>
                  </a:lnTo>
                  <a:lnTo>
                    <a:pt x="8283422" y="311264"/>
                  </a:lnTo>
                  <a:lnTo>
                    <a:pt x="8316201" y="285940"/>
                  </a:lnTo>
                  <a:lnTo>
                    <a:pt x="8341525" y="253174"/>
                  </a:lnTo>
                  <a:lnTo>
                    <a:pt x="8357844" y="214490"/>
                  </a:lnTo>
                  <a:lnTo>
                    <a:pt x="8363623" y="171437"/>
                  </a:lnTo>
                  <a:close/>
                </a:path>
                <a:path w="14794230" h="347979">
                  <a:moveTo>
                    <a:pt x="9973348" y="161925"/>
                  </a:moveTo>
                  <a:lnTo>
                    <a:pt x="9967570" y="118872"/>
                  </a:lnTo>
                  <a:lnTo>
                    <a:pt x="9951237" y="80187"/>
                  </a:lnTo>
                  <a:lnTo>
                    <a:pt x="9925926" y="47421"/>
                  </a:lnTo>
                  <a:lnTo>
                    <a:pt x="9893148" y="22098"/>
                  </a:lnTo>
                  <a:lnTo>
                    <a:pt x="9854476" y="5778"/>
                  </a:lnTo>
                  <a:lnTo>
                    <a:pt x="9811423" y="0"/>
                  </a:lnTo>
                  <a:lnTo>
                    <a:pt x="9768383" y="5778"/>
                  </a:lnTo>
                  <a:lnTo>
                    <a:pt x="9729699" y="22098"/>
                  </a:lnTo>
                  <a:lnTo>
                    <a:pt x="9696933" y="47421"/>
                  </a:lnTo>
                  <a:lnTo>
                    <a:pt x="9671609" y="80187"/>
                  </a:lnTo>
                  <a:lnTo>
                    <a:pt x="9655289" y="118872"/>
                  </a:lnTo>
                  <a:lnTo>
                    <a:pt x="9649498" y="161925"/>
                  </a:lnTo>
                  <a:lnTo>
                    <a:pt x="9655289" y="204965"/>
                  </a:lnTo>
                  <a:lnTo>
                    <a:pt x="9671609" y="243649"/>
                  </a:lnTo>
                  <a:lnTo>
                    <a:pt x="9696933" y="276415"/>
                  </a:lnTo>
                  <a:lnTo>
                    <a:pt x="9729699" y="301739"/>
                  </a:lnTo>
                  <a:lnTo>
                    <a:pt x="9768383" y="318058"/>
                  </a:lnTo>
                  <a:lnTo>
                    <a:pt x="9811423" y="323850"/>
                  </a:lnTo>
                  <a:lnTo>
                    <a:pt x="9854476" y="318058"/>
                  </a:lnTo>
                  <a:lnTo>
                    <a:pt x="9893148" y="301739"/>
                  </a:lnTo>
                  <a:lnTo>
                    <a:pt x="9925926" y="276415"/>
                  </a:lnTo>
                  <a:lnTo>
                    <a:pt x="9951237" y="243649"/>
                  </a:lnTo>
                  <a:lnTo>
                    <a:pt x="9967570" y="204965"/>
                  </a:lnTo>
                  <a:lnTo>
                    <a:pt x="9973348" y="161925"/>
                  </a:lnTo>
                  <a:close/>
                </a:path>
                <a:path w="14794230" h="347979">
                  <a:moveTo>
                    <a:pt x="11578654" y="171437"/>
                  </a:moveTo>
                  <a:lnTo>
                    <a:pt x="11572862" y="128397"/>
                  </a:lnTo>
                  <a:lnTo>
                    <a:pt x="11556543" y="89712"/>
                  </a:lnTo>
                  <a:lnTo>
                    <a:pt x="11531219" y="56946"/>
                  </a:lnTo>
                  <a:lnTo>
                    <a:pt x="11498453" y="31623"/>
                  </a:lnTo>
                  <a:lnTo>
                    <a:pt x="11459769" y="15303"/>
                  </a:lnTo>
                  <a:lnTo>
                    <a:pt x="11416716" y="9525"/>
                  </a:lnTo>
                  <a:lnTo>
                    <a:pt x="11373676" y="15303"/>
                  </a:lnTo>
                  <a:lnTo>
                    <a:pt x="11335004" y="31623"/>
                  </a:lnTo>
                  <a:lnTo>
                    <a:pt x="11302225" y="56946"/>
                  </a:lnTo>
                  <a:lnTo>
                    <a:pt x="11276902" y="89712"/>
                  </a:lnTo>
                  <a:lnTo>
                    <a:pt x="11260582" y="128397"/>
                  </a:lnTo>
                  <a:lnTo>
                    <a:pt x="11254804" y="171450"/>
                  </a:lnTo>
                  <a:lnTo>
                    <a:pt x="11260582" y="214490"/>
                  </a:lnTo>
                  <a:lnTo>
                    <a:pt x="11276902" y="253174"/>
                  </a:lnTo>
                  <a:lnTo>
                    <a:pt x="11302225" y="285940"/>
                  </a:lnTo>
                  <a:lnTo>
                    <a:pt x="11335004" y="311264"/>
                  </a:lnTo>
                  <a:lnTo>
                    <a:pt x="11373676" y="327583"/>
                  </a:lnTo>
                  <a:lnTo>
                    <a:pt x="11416729" y="333375"/>
                  </a:lnTo>
                  <a:lnTo>
                    <a:pt x="11459769" y="327583"/>
                  </a:lnTo>
                  <a:lnTo>
                    <a:pt x="11498453" y="311264"/>
                  </a:lnTo>
                  <a:lnTo>
                    <a:pt x="11531219" y="285940"/>
                  </a:lnTo>
                  <a:lnTo>
                    <a:pt x="11556543" y="253174"/>
                  </a:lnTo>
                  <a:lnTo>
                    <a:pt x="11572862" y="214490"/>
                  </a:lnTo>
                  <a:lnTo>
                    <a:pt x="11578654" y="171437"/>
                  </a:lnTo>
                  <a:close/>
                </a:path>
                <a:path w="14794230" h="347979">
                  <a:moveTo>
                    <a:pt x="13183946" y="171437"/>
                  </a:moveTo>
                  <a:lnTo>
                    <a:pt x="13178168" y="128397"/>
                  </a:lnTo>
                  <a:lnTo>
                    <a:pt x="13161836" y="89712"/>
                  </a:lnTo>
                  <a:lnTo>
                    <a:pt x="13136525" y="56946"/>
                  </a:lnTo>
                  <a:lnTo>
                    <a:pt x="13103746" y="31623"/>
                  </a:lnTo>
                  <a:lnTo>
                    <a:pt x="13065074" y="15303"/>
                  </a:lnTo>
                  <a:lnTo>
                    <a:pt x="13022021" y="9525"/>
                  </a:lnTo>
                  <a:lnTo>
                    <a:pt x="12978981" y="15303"/>
                  </a:lnTo>
                  <a:lnTo>
                    <a:pt x="12940297" y="31623"/>
                  </a:lnTo>
                  <a:lnTo>
                    <a:pt x="12907518" y="56946"/>
                  </a:lnTo>
                  <a:lnTo>
                    <a:pt x="12882207" y="89712"/>
                  </a:lnTo>
                  <a:lnTo>
                    <a:pt x="12865888" y="128397"/>
                  </a:lnTo>
                  <a:lnTo>
                    <a:pt x="12860096" y="171450"/>
                  </a:lnTo>
                  <a:lnTo>
                    <a:pt x="12865888" y="214490"/>
                  </a:lnTo>
                  <a:lnTo>
                    <a:pt x="12882207" y="253174"/>
                  </a:lnTo>
                  <a:lnTo>
                    <a:pt x="12907518" y="285940"/>
                  </a:lnTo>
                  <a:lnTo>
                    <a:pt x="12940297" y="311264"/>
                  </a:lnTo>
                  <a:lnTo>
                    <a:pt x="12978981" y="327583"/>
                  </a:lnTo>
                  <a:lnTo>
                    <a:pt x="13022021" y="333375"/>
                  </a:lnTo>
                  <a:lnTo>
                    <a:pt x="13065074" y="327583"/>
                  </a:lnTo>
                  <a:lnTo>
                    <a:pt x="13103746" y="311264"/>
                  </a:lnTo>
                  <a:lnTo>
                    <a:pt x="13136525" y="285940"/>
                  </a:lnTo>
                  <a:lnTo>
                    <a:pt x="13161836" y="253174"/>
                  </a:lnTo>
                  <a:lnTo>
                    <a:pt x="13178168" y="214490"/>
                  </a:lnTo>
                  <a:lnTo>
                    <a:pt x="13183946" y="171437"/>
                  </a:lnTo>
                  <a:close/>
                </a:path>
                <a:path w="14794230" h="347979">
                  <a:moveTo>
                    <a:pt x="14793671" y="171437"/>
                  </a:moveTo>
                  <a:lnTo>
                    <a:pt x="14787893" y="128397"/>
                  </a:lnTo>
                  <a:lnTo>
                    <a:pt x="14771561" y="89712"/>
                  </a:lnTo>
                  <a:lnTo>
                    <a:pt x="14746250" y="56946"/>
                  </a:lnTo>
                  <a:lnTo>
                    <a:pt x="14713471" y="31623"/>
                  </a:lnTo>
                  <a:lnTo>
                    <a:pt x="14674799" y="15303"/>
                  </a:lnTo>
                  <a:lnTo>
                    <a:pt x="14631746" y="9525"/>
                  </a:lnTo>
                  <a:lnTo>
                    <a:pt x="14588706" y="15303"/>
                  </a:lnTo>
                  <a:lnTo>
                    <a:pt x="14550022" y="31623"/>
                  </a:lnTo>
                  <a:lnTo>
                    <a:pt x="14517243" y="56946"/>
                  </a:lnTo>
                  <a:lnTo>
                    <a:pt x="14491932" y="89712"/>
                  </a:lnTo>
                  <a:lnTo>
                    <a:pt x="14475600" y="128397"/>
                  </a:lnTo>
                  <a:lnTo>
                    <a:pt x="14469821" y="171450"/>
                  </a:lnTo>
                  <a:lnTo>
                    <a:pt x="14475600" y="214490"/>
                  </a:lnTo>
                  <a:lnTo>
                    <a:pt x="14491932" y="253174"/>
                  </a:lnTo>
                  <a:lnTo>
                    <a:pt x="14517243" y="285940"/>
                  </a:lnTo>
                  <a:lnTo>
                    <a:pt x="14550022" y="311264"/>
                  </a:lnTo>
                  <a:lnTo>
                    <a:pt x="14588706" y="327583"/>
                  </a:lnTo>
                  <a:lnTo>
                    <a:pt x="14631746" y="333375"/>
                  </a:lnTo>
                  <a:lnTo>
                    <a:pt x="14674799" y="327583"/>
                  </a:lnTo>
                  <a:lnTo>
                    <a:pt x="14713471" y="311264"/>
                  </a:lnTo>
                  <a:lnTo>
                    <a:pt x="14746250" y="285940"/>
                  </a:lnTo>
                  <a:lnTo>
                    <a:pt x="14771561" y="253174"/>
                  </a:lnTo>
                  <a:lnTo>
                    <a:pt x="14787893" y="214490"/>
                  </a:lnTo>
                  <a:lnTo>
                    <a:pt x="14793671" y="171437"/>
                  </a:lnTo>
                  <a:close/>
                </a:path>
              </a:pathLst>
            </a:custGeom>
            <a:solidFill>
              <a:srgbClr val="4E664E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1" name="object 11"/>
          <p:cNvSpPr txBox="1"/>
          <p:nvPr/>
        </p:nvSpPr>
        <p:spPr>
          <a:xfrm>
            <a:off x="2167978" y="3796989"/>
            <a:ext cx="2244090" cy="10160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 indent="594995">
              <a:lnSpc>
                <a:spcPct val="108300"/>
              </a:lnSpc>
              <a:spcBef>
                <a:spcPts val="100"/>
              </a:spcBef>
            </a:pPr>
            <a:r>
              <a:rPr dirty="0" sz="3000" spc="215">
                <a:solidFill>
                  <a:srgbClr val="132413"/>
                </a:solidFill>
                <a:latin typeface="Microsoft Sans Serif"/>
                <a:cs typeface="Microsoft Sans Serif"/>
              </a:rPr>
              <a:t>Data </a:t>
            </a:r>
            <a:r>
              <a:rPr dirty="0" sz="3000" spc="220">
                <a:solidFill>
                  <a:srgbClr val="132413"/>
                </a:solidFill>
                <a:latin typeface="Microsoft Sans Serif"/>
                <a:cs typeface="Microsoft Sans Serif"/>
              </a:rPr>
              <a:t> </a:t>
            </a:r>
            <a:r>
              <a:rPr dirty="0" sz="3000" spc="-40">
                <a:solidFill>
                  <a:srgbClr val="132413"/>
                </a:solidFill>
                <a:latin typeface="Microsoft Sans Serif"/>
                <a:cs typeface="Microsoft Sans Serif"/>
              </a:rPr>
              <a:t>E</a:t>
            </a:r>
            <a:r>
              <a:rPr dirty="0" sz="3000" spc="655">
                <a:solidFill>
                  <a:srgbClr val="132413"/>
                </a:solidFill>
                <a:latin typeface="Microsoft Sans Serif"/>
                <a:cs typeface="Microsoft Sans Serif"/>
              </a:rPr>
              <a:t>x</a:t>
            </a:r>
            <a:r>
              <a:rPr dirty="0" sz="3000" spc="245">
                <a:solidFill>
                  <a:srgbClr val="132413"/>
                </a:solidFill>
                <a:latin typeface="Microsoft Sans Serif"/>
                <a:cs typeface="Microsoft Sans Serif"/>
              </a:rPr>
              <a:t>p</a:t>
            </a:r>
            <a:r>
              <a:rPr dirty="0" sz="3000" spc="-55">
                <a:solidFill>
                  <a:srgbClr val="132413"/>
                </a:solidFill>
                <a:latin typeface="Microsoft Sans Serif"/>
                <a:cs typeface="Microsoft Sans Serif"/>
              </a:rPr>
              <a:t>l</a:t>
            </a:r>
            <a:r>
              <a:rPr dirty="0" sz="3000" spc="185">
                <a:solidFill>
                  <a:srgbClr val="132413"/>
                </a:solidFill>
                <a:latin typeface="Microsoft Sans Serif"/>
                <a:cs typeface="Microsoft Sans Serif"/>
              </a:rPr>
              <a:t>o</a:t>
            </a:r>
            <a:r>
              <a:rPr dirty="0" sz="3000" spc="635">
                <a:solidFill>
                  <a:srgbClr val="132413"/>
                </a:solidFill>
                <a:latin typeface="Microsoft Sans Serif"/>
                <a:cs typeface="Microsoft Sans Serif"/>
              </a:rPr>
              <a:t>r</a:t>
            </a:r>
            <a:r>
              <a:rPr dirty="0" sz="3000" spc="320">
                <a:solidFill>
                  <a:srgbClr val="132413"/>
                </a:solidFill>
                <a:latin typeface="Microsoft Sans Serif"/>
                <a:cs typeface="Microsoft Sans Serif"/>
              </a:rPr>
              <a:t>a</a:t>
            </a:r>
            <a:r>
              <a:rPr dirty="0" sz="3000" spc="125">
                <a:solidFill>
                  <a:srgbClr val="132413"/>
                </a:solidFill>
                <a:latin typeface="Microsoft Sans Serif"/>
                <a:cs typeface="Microsoft Sans Serif"/>
              </a:rPr>
              <a:t>t</a:t>
            </a:r>
            <a:r>
              <a:rPr dirty="0" sz="3000" spc="-50">
                <a:solidFill>
                  <a:srgbClr val="132413"/>
                </a:solidFill>
                <a:latin typeface="Microsoft Sans Serif"/>
                <a:cs typeface="Microsoft Sans Serif"/>
              </a:rPr>
              <a:t>i</a:t>
            </a:r>
            <a:r>
              <a:rPr dirty="0" sz="3000" spc="185">
                <a:solidFill>
                  <a:srgbClr val="132413"/>
                </a:solidFill>
                <a:latin typeface="Microsoft Sans Serif"/>
                <a:cs typeface="Microsoft Sans Serif"/>
              </a:rPr>
              <a:t>on</a:t>
            </a:r>
            <a:endParaRPr sz="3000">
              <a:latin typeface="Microsoft Sans Serif"/>
              <a:cs typeface="Microsoft Sans Serif"/>
            </a:endParaRPr>
          </a:p>
        </p:txBody>
      </p:sp>
      <p:sp>
        <p:nvSpPr>
          <p:cNvPr id="12" name="object 12"/>
          <p:cNvSpPr txBox="1"/>
          <p:nvPr/>
        </p:nvSpPr>
        <p:spPr>
          <a:xfrm>
            <a:off x="3708982" y="7711477"/>
            <a:ext cx="2372360" cy="10160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 indent="659130">
              <a:lnSpc>
                <a:spcPct val="108300"/>
              </a:lnSpc>
              <a:spcBef>
                <a:spcPts val="100"/>
              </a:spcBef>
            </a:pPr>
            <a:r>
              <a:rPr dirty="0" sz="3000" spc="215">
                <a:solidFill>
                  <a:srgbClr val="132413"/>
                </a:solidFill>
                <a:latin typeface="Microsoft Sans Serif"/>
                <a:cs typeface="Microsoft Sans Serif"/>
              </a:rPr>
              <a:t>Data </a:t>
            </a:r>
            <a:r>
              <a:rPr dirty="0" sz="3000" spc="220">
                <a:solidFill>
                  <a:srgbClr val="132413"/>
                </a:solidFill>
                <a:latin typeface="Microsoft Sans Serif"/>
                <a:cs typeface="Microsoft Sans Serif"/>
              </a:rPr>
              <a:t> </a:t>
            </a:r>
            <a:r>
              <a:rPr dirty="0" sz="3000" spc="75">
                <a:solidFill>
                  <a:srgbClr val="132413"/>
                </a:solidFill>
                <a:latin typeface="Microsoft Sans Serif"/>
                <a:cs typeface="Microsoft Sans Serif"/>
              </a:rPr>
              <a:t>P</a:t>
            </a:r>
            <a:r>
              <a:rPr dirty="0" sz="3000" spc="635">
                <a:solidFill>
                  <a:srgbClr val="132413"/>
                </a:solidFill>
                <a:latin typeface="Microsoft Sans Serif"/>
                <a:cs typeface="Microsoft Sans Serif"/>
              </a:rPr>
              <a:t>r</a:t>
            </a:r>
            <a:r>
              <a:rPr dirty="0" sz="3000" spc="245">
                <a:solidFill>
                  <a:srgbClr val="132413"/>
                </a:solidFill>
                <a:latin typeface="Microsoft Sans Serif"/>
                <a:cs typeface="Microsoft Sans Serif"/>
              </a:rPr>
              <a:t>e</a:t>
            </a:r>
            <a:r>
              <a:rPr dirty="0" sz="3000" spc="245">
                <a:solidFill>
                  <a:srgbClr val="132413"/>
                </a:solidFill>
                <a:latin typeface="Microsoft Sans Serif"/>
                <a:cs typeface="Microsoft Sans Serif"/>
              </a:rPr>
              <a:t>p</a:t>
            </a:r>
            <a:r>
              <a:rPr dirty="0" sz="3000" spc="320">
                <a:solidFill>
                  <a:srgbClr val="132413"/>
                </a:solidFill>
                <a:latin typeface="Microsoft Sans Serif"/>
                <a:cs typeface="Microsoft Sans Serif"/>
              </a:rPr>
              <a:t>a</a:t>
            </a:r>
            <a:r>
              <a:rPr dirty="0" sz="3000" spc="635">
                <a:solidFill>
                  <a:srgbClr val="132413"/>
                </a:solidFill>
                <a:latin typeface="Microsoft Sans Serif"/>
                <a:cs typeface="Microsoft Sans Serif"/>
              </a:rPr>
              <a:t>r</a:t>
            </a:r>
            <a:r>
              <a:rPr dirty="0" sz="3000" spc="320">
                <a:solidFill>
                  <a:srgbClr val="132413"/>
                </a:solidFill>
                <a:latin typeface="Microsoft Sans Serif"/>
                <a:cs typeface="Microsoft Sans Serif"/>
              </a:rPr>
              <a:t>a</a:t>
            </a:r>
            <a:r>
              <a:rPr dirty="0" sz="3000" spc="125">
                <a:solidFill>
                  <a:srgbClr val="132413"/>
                </a:solidFill>
                <a:latin typeface="Microsoft Sans Serif"/>
                <a:cs typeface="Microsoft Sans Serif"/>
              </a:rPr>
              <a:t>t</a:t>
            </a:r>
            <a:r>
              <a:rPr dirty="0" sz="3000" spc="-50">
                <a:solidFill>
                  <a:srgbClr val="132413"/>
                </a:solidFill>
                <a:latin typeface="Microsoft Sans Serif"/>
                <a:cs typeface="Microsoft Sans Serif"/>
              </a:rPr>
              <a:t>i</a:t>
            </a:r>
            <a:r>
              <a:rPr dirty="0" sz="3000" spc="185">
                <a:solidFill>
                  <a:srgbClr val="132413"/>
                </a:solidFill>
                <a:latin typeface="Microsoft Sans Serif"/>
                <a:cs typeface="Microsoft Sans Serif"/>
              </a:rPr>
              <a:t>on</a:t>
            </a:r>
            <a:endParaRPr sz="3000">
              <a:latin typeface="Microsoft Sans Serif"/>
              <a:cs typeface="Microsoft Sans Serif"/>
            </a:endParaRPr>
          </a:p>
        </p:txBody>
      </p:sp>
      <p:sp>
        <p:nvSpPr>
          <p:cNvPr id="13" name="object 13"/>
          <p:cNvSpPr txBox="1"/>
          <p:nvPr/>
        </p:nvSpPr>
        <p:spPr>
          <a:xfrm>
            <a:off x="5574460" y="4082739"/>
            <a:ext cx="1864995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715">
                <a:solidFill>
                  <a:srgbClr val="132413"/>
                </a:solidFill>
                <a:latin typeface="Microsoft Sans Serif"/>
                <a:cs typeface="Microsoft Sans Serif"/>
              </a:rPr>
              <a:t>M</a:t>
            </a:r>
            <a:r>
              <a:rPr dirty="0" sz="3000" spc="185">
                <a:solidFill>
                  <a:srgbClr val="132413"/>
                </a:solidFill>
                <a:latin typeface="Microsoft Sans Serif"/>
                <a:cs typeface="Microsoft Sans Serif"/>
              </a:rPr>
              <a:t>o</a:t>
            </a:r>
            <a:r>
              <a:rPr dirty="0" sz="3000" spc="250">
                <a:solidFill>
                  <a:srgbClr val="132413"/>
                </a:solidFill>
                <a:latin typeface="Microsoft Sans Serif"/>
                <a:cs typeface="Microsoft Sans Serif"/>
              </a:rPr>
              <a:t>d</a:t>
            </a:r>
            <a:r>
              <a:rPr dirty="0" sz="3000" spc="245">
                <a:solidFill>
                  <a:srgbClr val="132413"/>
                </a:solidFill>
                <a:latin typeface="Microsoft Sans Serif"/>
                <a:cs typeface="Microsoft Sans Serif"/>
              </a:rPr>
              <a:t>e</a:t>
            </a:r>
            <a:r>
              <a:rPr dirty="0" sz="3000" spc="-55">
                <a:solidFill>
                  <a:srgbClr val="132413"/>
                </a:solidFill>
                <a:latin typeface="Microsoft Sans Serif"/>
                <a:cs typeface="Microsoft Sans Serif"/>
              </a:rPr>
              <a:t>ll</a:t>
            </a:r>
            <a:r>
              <a:rPr dirty="0" sz="3000" spc="-50">
                <a:solidFill>
                  <a:srgbClr val="132413"/>
                </a:solidFill>
                <a:latin typeface="Microsoft Sans Serif"/>
                <a:cs typeface="Microsoft Sans Serif"/>
              </a:rPr>
              <a:t>i</a:t>
            </a:r>
            <a:r>
              <a:rPr dirty="0" sz="3000" spc="185">
                <a:solidFill>
                  <a:srgbClr val="132413"/>
                </a:solidFill>
                <a:latin typeface="Microsoft Sans Serif"/>
                <a:cs typeface="Microsoft Sans Serif"/>
              </a:rPr>
              <a:t>n</a:t>
            </a:r>
            <a:r>
              <a:rPr dirty="0" sz="3000" spc="145">
                <a:solidFill>
                  <a:srgbClr val="132413"/>
                </a:solidFill>
                <a:latin typeface="Microsoft Sans Serif"/>
                <a:cs typeface="Microsoft Sans Serif"/>
              </a:rPr>
              <a:t>g</a:t>
            </a:r>
            <a:endParaRPr sz="3000">
              <a:latin typeface="Microsoft Sans Serif"/>
              <a:cs typeface="Microsoft Sans Serif"/>
            </a:endParaRPr>
          </a:p>
        </p:txBody>
      </p:sp>
      <p:sp>
        <p:nvSpPr>
          <p:cNvPr id="14" name="object 14"/>
          <p:cNvSpPr txBox="1"/>
          <p:nvPr/>
        </p:nvSpPr>
        <p:spPr>
          <a:xfrm>
            <a:off x="7099287" y="7290473"/>
            <a:ext cx="2030730" cy="10160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 indent="396240">
              <a:lnSpc>
                <a:spcPct val="108300"/>
              </a:lnSpc>
              <a:spcBef>
                <a:spcPts val="100"/>
              </a:spcBef>
            </a:pPr>
            <a:r>
              <a:rPr dirty="0" sz="3000" spc="270">
                <a:solidFill>
                  <a:srgbClr val="132413"/>
                </a:solidFill>
                <a:latin typeface="Microsoft Sans Serif"/>
                <a:cs typeface="Microsoft Sans Serif"/>
              </a:rPr>
              <a:t>Model </a:t>
            </a:r>
            <a:r>
              <a:rPr dirty="0" sz="3000" spc="275">
                <a:solidFill>
                  <a:srgbClr val="132413"/>
                </a:solidFill>
                <a:latin typeface="Microsoft Sans Serif"/>
                <a:cs typeface="Microsoft Sans Serif"/>
              </a:rPr>
              <a:t> </a:t>
            </a:r>
            <a:r>
              <a:rPr dirty="0" sz="3000" spc="-40">
                <a:solidFill>
                  <a:srgbClr val="132413"/>
                </a:solidFill>
                <a:latin typeface="Microsoft Sans Serif"/>
                <a:cs typeface="Microsoft Sans Serif"/>
              </a:rPr>
              <a:t>E</a:t>
            </a:r>
            <a:r>
              <a:rPr dirty="0" sz="3000" spc="555">
                <a:solidFill>
                  <a:srgbClr val="132413"/>
                </a:solidFill>
                <a:latin typeface="Microsoft Sans Serif"/>
                <a:cs typeface="Microsoft Sans Serif"/>
              </a:rPr>
              <a:t>v</a:t>
            </a:r>
            <a:r>
              <a:rPr dirty="0" sz="3000" spc="320">
                <a:solidFill>
                  <a:srgbClr val="132413"/>
                </a:solidFill>
                <a:latin typeface="Microsoft Sans Serif"/>
                <a:cs typeface="Microsoft Sans Serif"/>
              </a:rPr>
              <a:t>a</a:t>
            </a:r>
            <a:r>
              <a:rPr dirty="0" sz="3000" spc="-55">
                <a:solidFill>
                  <a:srgbClr val="132413"/>
                </a:solidFill>
                <a:latin typeface="Microsoft Sans Serif"/>
                <a:cs typeface="Microsoft Sans Serif"/>
              </a:rPr>
              <a:t>l</a:t>
            </a:r>
            <a:r>
              <a:rPr dirty="0" sz="3000" spc="170">
                <a:solidFill>
                  <a:srgbClr val="132413"/>
                </a:solidFill>
                <a:latin typeface="Microsoft Sans Serif"/>
                <a:cs typeface="Microsoft Sans Serif"/>
              </a:rPr>
              <a:t>u</a:t>
            </a:r>
            <a:r>
              <a:rPr dirty="0" sz="3000" spc="320">
                <a:solidFill>
                  <a:srgbClr val="132413"/>
                </a:solidFill>
                <a:latin typeface="Microsoft Sans Serif"/>
                <a:cs typeface="Microsoft Sans Serif"/>
              </a:rPr>
              <a:t>a</a:t>
            </a:r>
            <a:r>
              <a:rPr dirty="0" sz="3000" spc="125">
                <a:solidFill>
                  <a:srgbClr val="132413"/>
                </a:solidFill>
                <a:latin typeface="Microsoft Sans Serif"/>
                <a:cs typeface="Microsoft Sans Serif"/>
              </a:rPr>
              <a:t>t</a:t>
            </a:r>
            <a:r>
              <a:rPr dirty="0" sz="3000" spc="-50">
                <a:solidFill>
                  <a:srgbClr val="132413"/>
                </a:solidFill>
                <a:latin typeface="Microsoft Sans Serif"/>
                <a:cs typeface="Microsoft Sans Serif"/>
              </a:rPr>
              <a:t>i</a:t>
            </a:r>
            <a:r>
              <a:rPr dirty="0" sz="3000" spc="185">
                <a:solidFill>
                  <a:srgbClr val="132413"/>
                </a:solidFill>
                <a:latin typeface="Microsoft Sans Serif"/>
                <a:cs typeface="Microsoft Sans Serif"/>
              </a:rPr>
              <a:t>on</a:t>
            </a:r>
            <a:endParaRPr sz="3000">
              <a:latin typeface="Microsoft Sans Serif"/>
              <a:cs typeface="Microsoft Sans Serif"/>
            </a:endParaRPr>
          </a:p>
        </p:txBody>
      </p:sp>
      <p:sp>
        <p:nvSpPr>
          <p:cNvPr id="15" name="object 15"/>
          <p:cNvSpPr txBox="1"/>
          <p:nvPr/>
        </p:nvSpPr>
        <p:spPr>
          <a:xfrm>
            <a:off x="8540092" y="4103902"/>
            <a:ext cx="2368550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80">
                <a:solidFill>
                  <a:srgbClr val="132413"/>
                </a:solidFill>
                <a:latin typeface="Microsoft Sans Serif"/>
                <a:cs typeface="Microsoft Sans Serif"/>
              </a:rPr>
              <a:t>D</a:t>
            </a:r>
            <a:r>
              <a:rPr dirty="0" sz="3000" spc="245">
                <a:solidFill>
                  <a:srgbClr val="132413"/>
                </a:solidFill>
                <a:latin typeface="Microsoft Sans Serif"/>
                <a:cs typeface="Microsoft Sans Serif"/>
              </a:rPr>
              <a:t>e</a:t>
            </a:r>
            <a:r>
              <a:rPr dirty="0" sz="3000" spc="245">
                <a:solidFill>
                  <a:srgbClr val="132413"/>
                </a:solidFill>
                <a:latin typeface="Microsoft Sans Serif"/>
                <a:cs typeface="Microsoft Sans Serif"/>
              </a:rPr>
              <a:t>p</a:t>
            </a:r>
            <a:r>
              <a:rPr dirty="0" sz="3000" spc="-55">
                <a:solidFill>
                  <a:srgbClr val="132413"/>
                </a:solidFill>
                <a:latin typeface="Microsoft Sans Serif"/>
                <a:cs typeface="Microsoft Sans Serif"/>
              </a:rPr>
              <a:t>l</a:t>
            </a:r>
            <a:r>
              <a:rPr dirty="0" sz="3000" spc="185">
                <a:solidFill>
                  <a:srgbClr val="132413"/>
                </a:solidFill>
                <a:latin typeface="Microsoft Sans Serif"/>
                <a:cs typeface="Microsoft Sans Serif"/>
              </a:rPr>
              <a:t>o</a:t>
            </a:r>
            <a:r>
              <a:rPr dirty="0" sz="3000" spc="555">
                <a:solidFill>
                  <a:srgbClr val="132413"/>
                </a:solidFill>
                <a:latin typeface="Microsoft Sans Serif"/>
                <a:cs typeface="Microsoft Sans Serif"/>
              </a:rPr>
              <a:t>y</a:t>
            </a:r>
            <a:r>
              <a:rPr dirty="0" sz="3000" spc="590">
                <a:solidFill>
                  <a:srgbClr val="132413"/>
                </a:solidFill>
                <a:latin typeface="Microsoft Sans Serif"/>
                <a:cs typeface="Microsoft Sans Serif"/>
              </a:rPr>
              <a:t>m</a:t>
            </a:r>
            <a:r>
              <a:rPr dirty="0" sz="3000" spc="245">
                <a:solidFill>
                  <a:srgbClr val="132413"/>
                </a:solidFill>
                <a:latin typeface="Microsoft Sans Serif"/>
                <a:cs typeface="Microsoft Sans Serif"/>
              </a:rPr>
              <a:t>e</a:t>
            </a:r>
            <a:r>
              <a:rPr dirty="0" sz="3000" spc="185">
                <a:solidFill>
                  <a:srgbClr val="132413"/>
                </a:solidFill>
                <a:latin typeface="Microsoft Sans Serif"/>
                <a:cs typeface="Microsoft Sans Serif"/>
              </a:rPr>
              <a:t>n</a:t>
            </a:r>
            <a:r>
              <a:rPr dirty="0" sz="3000" spc="125">
                <a:solidFill>
                  <a:srgbClr val="132413"/>
                </a:solidFill>
                <a:latin typeface="Microsoft Sans Serif"/>
                <a:cs typeface="Microsoft Sans Serif"/>
              </a:rPr>
              <a:t>t</a:t>
            </a:r>
            <a:endParaRPr sz="3000">
              <a:latin typeface="Microsoft Sans Serif"/>
              <a:cs typeface="Microsoft Sans Serif"/>
            </a:endParaRPr>
          </a:p>
        </p:txBody>
      </p:sp>
      <p:sp>
        <p:nvSpPr>
          <p:cNvPr id="16" name="object 16"/>
          <p:cNvSpPr txBox="1"/>
          <p:nvPr/>
        </p:nvSpPr>
        <p:spPr>
          <a:xfrm>
            <a:off x="10280854" y="7576553"/>
            <a:ext cx="2119630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155">
                <a:solidFill>
                  <a:srgbClr val="132413"/>
                </a:solidFill>
                <a:latin typeface="Microsoft Sans Serif"/>
                <a:cs typeface="Microsoft Sans Serif"/>
              </a:rPr>
              <a:t>C</a:t>
            </a:r>
            <a:r>
              <a:rPr dirty="0" sz="3000" spc="185">
                <a:solidFill>
                  <a:srgbClr val="132413"/>
                </a:solidFill>
                <a:latin typeface="Microsoft Sans Serif"/>
                <a:cs typeface="Microsoft Sans Serif"/>
              </a:rPr>
              <a:t>on</a:t>
            </a:r>
            <a:r>
              <a:rPr dirty="0" sz="3000" spc="400">
                <a:solidFill>
                  <a:srgbClr val="132413"/>
                </a:solidFill>
                <a:latin typeface="Microsoft Sans Serif"/>
                <a:cs typeface="Microsoft Sans Serif"/>
              </a:rPr>
              <a:t>c</a:t>
            </a:r>
            <a:r>
              <a:rPr dirty="0" sz="3000" spc="-55">
                <a:solidFill>
                  <a:srgbClr val="132413"/>
                </a:solidFill>
                <a:latin typeface="Microsoft Sans Serif"/>
                <a:cs typeface="Microsoft Sans Serif"/>
              </a:rPr>
              <a:t>l</a:t>
            </a:r>
            <a:r>
              <a:rPr dirty="0" sz="3000" spc="170">
                <a:solidFill>
                  <a:srgbClr val="132413"/>
                </a:solidFill>
                <a:latin typeface="Microsoft Sans Serif"/>
                <a:cs typeface="Microsoft Sans Serif"/>
              </a:rPr>
              <a:t>u</a:t>
            </a:r>
            <a:r>
              <a:rPr dirty="0" sz="3000" spc="225">
                <a:solidFill>
                  <a:srgbClr val="132413"/>
                </a:solidFill>
                <a:latin typeface="Microsoft Sans Serif"/>
                <a:cs typeface="Microsoft Sans Serif"/>
              </a:rPr>
              <a:t>s</a:t>
            </a:r>
            <a:r>
              <a:rPr dirty="0" sz="3000" spc="-50">
                <a:solidFill>
                  <a:srgbClr val="132413"/>
                </a:solidFill>
                <a:latin typeface="Microsoft Sans Serif"/>
                <a:cs typeface="Microsoft Sans Serif"/>
              </a:rPr>
              <a:t>i</a:t>
            </a:r>
            <a:r>
              <a:rPr dirty="0" sz="3000" spc="185">
                <a:solidFill>
                  <a:srgbClr val="132413"/>
                </a:solidFill>
                <a:latin typeface="Microsoft Sans Serif"/>
                <a:cs typeface="Microsoft Sans Serif"/>
              </a:rPr>
              <a:t>on</a:t>
            </a:r>
            <a:endParaRPr sz="3000">
              <a:latin typeface="Microsoft Sans Serif"/>
              <a:cs typeface="Microsoft Sans Serif"/>
            </a:endParaRPr>
          </a:p>
        </p:txBody>
      </p:sp>
      <p:sp>
        <p:nvSpPr>
          <p:cNvPr id="17" name="object 17"/>
          <p:cNvSpPr txBox="1"/>
          <p:nvPr/>
        </p:nvSpPr>
        <p:spPr>
          <a:xfrm>
            <a:off x="11873283" y="3796413"/>
            <a:ext cx="2132330" cy="10160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 indent="267335">
              <a:lnSpc>
                <a:spcPct val="108300"/>
              </a:lnSpc>
              <a:spcBef>
                <a:spcPts val="100"/>
              </a:spcBef>
            </a:pPr>
            <a:r>
              <a:rPr dirty="0" sz="3000" spc="145">
                <a:solidFill>
                  <a:srgbClr val="132413"/>
                </a:solidFill>
                <a:latin typeface="Microsoft Sans Serif"/>
                <a:cs typeface="Microsoft Sans Serif"/>
              </a:rPr>
              <a:t>Real-life </a:t>
            </a:r>
            <a:r>
              <a:rPr dirty="0" sz="3000" spc="150">
                <a:solidFill>
                  <a:srgbClr val="132413"/>
                </a:solidFill>
                <a:latin typeface="Microsoft Sans Serif"/>
                <a:cs typeface="Microsoft Sans Serif"/>
              </a:rPr>
              <a:t> </a:t>
            </a:r>
            <a:r>
              <a:rPr dirty="0" sz="3000" spc="140">
                <a:solidFill>
                  <a:srgbClr val="132413"/>
                </a:solidFill>
                <a:latin typeface="Microsoft Sans Serif"/>
                <a:cs typeface="Microsoft Sans Serif"/>
              </a:rPr>
              <a:t>U</a:t>
            </a:r>
            <a:r>
              <a:rPr dirty="0" sz="3000" spc="225">
                <a:solidFill>
                  <a:srgbClr val="132413"/>
                </a:solidFill>
                <a:latin typeface="Microsoft Sans Serif"/>
                <a:cs typeface="Microsoft Sans Serif"/>
              </a:rPr>
              <a:t>s</a:t>
            </a:r>
            <a:r>
              <a:rPr dirty="0" sz="3000" spc="245">
                <a:solidFill>
                  <a:srgbClr val="132413"/>
                </a:solidFill>
                <a:latin typeface="Microsoft Sans Serif"/>
                <a:cs typeface="Microsoft Sans Serif"/>
              </a:rPr>
              <a:t>e</a:t>
            </a:r>
            <a:r>
              <a:rPr dirty="0" sz="3000" spc="375">
                <a:solidFill>
                  <a:srgbClr val="132413"/>
                </a:solidFill>
                <a:latin typeface="Microsoft Sans Serif"/>
                <a:cs typeface="Microsoft Sans Serif"/>
              </a:rPr>
              <a:t>-</a:t>
            </a:r>
            <a:r>
              <a:rPr dirty="0" sz="3000" spc="400">
                <a:solidFill>
                  <a:srgbClr val="132413"/>
                </a:solidFill>
                <a:latin typeface="Microsoft Sans Serif"/>
                <a:cs typeface="Microsoft Sans Serif"/>
              </a:rPr>
              <a:t>c</a:t>
            </a:r>
            <a:r>
              <a:rPr dirty="0" sz="3000" spc="320">
                <a:solidFill>
                  <a:srgbClr val="132413"/>
                </a:solidFill>
                <a:latin typeface="Microsoft Sans Serif"/>
                <a:cs typeface="Microsoft Sans Serif"/>
              </a:rPr>
              <a:t>a</a:t>
            </a:r>
            <a:r>
              <a:rPr dirty="0" sz="3000" spc="225">
                <a:solidFill>
                  <a:srgbClr val="132413"/>
                </a:solidFill>
                <a:latin typeface="Microsoft Sans Serif"/>
                <a:cs typeface="Microsoft Sans Serif"/>
              </a:rPr>
              <a:t>s</a:t>
            </a:r>
            <a:r>
              <a:rPr dirty="0" sz="3000" spc="245">
                <a:solidFill>
                  <a:srgbClr val="132413"/>
                </a:solidFill>
                <a:latin typeface="Microsoft Sans Serif"/>
                <a:cs typeface="Microsoft Sans Serif"/>
              </a:rPr>
              <a:t>e</a:t>
            </a:r>
            <a:r>
              <a:rPr dirty="0" sz="3000" spc="225">
                <a:solidFill>
                  <a:srgbClr val="132413"/>
                </a:solidFill>
                <a:latin typeface="Microsoft Sans Serif"/>
                <a:cs typeface="Microsoft Sans Serif"/>
              </a:rPr>
              <a:t>s</a:t>
            </a:r>
            <a:endParaRPr sz="3000">
              <a:latin typeface="Microsoft Sans Serif"/>
              <a:cs typeface="Microsoft Sans Serif"/>
            </a:endParaRPr>
          </a:p>
        </p:txBody>
      </p:sp>
      <p:sp>
        <p:nvSpPr>
          <p:cNvPr id="18" name="object 18"/>
          <p:cNvSpPr txBox="1"/>
          <p:nvPr/>
        </p:nvSpPr>
        <p:spPr>
          <a:xfrm>
            <a:off x="13492574" y="7216177"/>
            <a:ext cx="2141855" cy="15113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ctr" marL="12700" marR="5080">
              <a:lnSpc>
                <a:spcPct val="108300"/>
              </a:lnSpc>
              <a:spcBef>
                <a:spcPts val="100"/>
              </a:spcBef>
            </a:pPr>
            <a:r>
              <a:rPr dirty="0" sz="3000" spc="155">
                <a:solidFill>
                  <a:srgbClr val="132413"/>
                </a:solidFill>
                <a:latin typeface="Microsoft Sans Serif"/>
                <a:cs typeface="Microsoft Sans Serif"/>
              </a:rPr>
              <a:t>C</a:t>
            </a:r>
            <a:r>
              <a:rPr dirty="0" sz="3000" spc="180">
                <a:solidFill>
                  <a:srgbClr val="132413"/>
                </a:solidFill>
                <a:latin typeface="Microsoft Sans Serif"/>
                <a:cs typeface="Microsoft Sans Serif"/>
              </a:rPr>
              <a:t>h</a:t>
            </a:r>
            <a:r>
              <a:rPr dirty="0" sz="3000" spc="320">
                <a:solidFill>
                  <a:srgbClr val="132413"/>
                </a:solidFill>
                <a:latin typeface="Microsoft Sans Serif"/>
                <a:cs typeface="Microsoft Sans Serif"/>
              </a:rPr>
              <a:t>a</a:t>
            </a:r>
            <a:r>
              <a:rPr dirty="0" sz="3000" spc="-55">
                <a:solidFill>
                  <a:srgbClr val="132413"/>
                </a:solidFill>
                <a:latin typeface="Microsoft Sans Serif"/>
                <a:cs typeface="Microsoft Sans Serif"/>
              </a:rPr>
              <a:t>ll</a:t>
            </a:r>
            <a:r>
              <a:rPr dirty="0" sz="3000" spc="245">
                <a:solidFill>
                  <a:srgbClr val="132413"/>
                </a:solidFill>
                <a:latin typeface="Microsoft Sans Serif"/>
                <a:cs typeface="Microsoft Sans Serif"/>
              </a:rPr>
              <a:t>e</a:t>
            </a:r>
            <a:r>
              <a:rPr dirty="0" sz="3000" spc="185">
                <a:solidFill>
                  <a:srgbClr val="132413"/>
                </a:solidFill>
                <a:latin typeface="Microsoft Sans Serif"/>
                <a:cs typeface="Microsoft Sans Serif"/>
              </a:rPr>
              <a:t>n</a:t>
            </a:r>
            <a:r>
              <a:rPr dirty="0" sz="3000" spc="145">
                <a:solidFill>
                  <a:srgbClr val="132413"/>
                </a:solidFill>
                <a:latin typeface="Microsoft Sans Serif"/>
                <a:cs typeface="Microsoft Sans Serif"/>
              </a:rPr>
              <a:t>g</a:t>
            </a:r>
            <a:r>
              <a:rPr dirty="0" sz="3000" spc="245">
                <a:solidFill>
                  <a:srgbClr val="132413"/>
                </a:solidFill>
                <a:latin typeface="Microsoft Sans Serif"/>
                <a:cs typeface="Microsoft Sans Serif"/>
              </a:rPr>
              <a:t>e</a:t>
            </a:r>
            <a:r>
              <a:rPr dirty="0" sz="3000" spc="150">
                <a:solidFill>
                  <a:srgbClr val="132413"/>
                </a:solidFill>
                <a:latin typeface="Microsoft Sans Serif"/>
                <a:cs typeface="Microsoft Sans Serif"/>
              </a:rPr>
              <a:t>s  </a:t>
            </a:r>
            <a:r>
              <a:rPr dirty="0" sz="3000" spc="980">
                <a:solidFill>
                  <a:srgbClr val="132413"/>
                </a:solidFill>
                <a:latin typeface="Microsoft Sans Serif"/>
                <a:cs typeface="Microsoft Sans Serif"/>
              </a:rPr>
              <a:t>&amp; </a:t>
            </a:r>
            <a:r>
              <a:rPr dirty="0" sz="3000" spc="985">
                <a:solidFill>
                  <a:srgbClr val="132413"/>
                </a:solidFill>
                <a:latin typeface="Microsoft Sans Serif"/>
                <a:cs typeface="Microsoft Sans Serif"/>
              </a:rPr>
              <a:t> </a:t>
            </a:r>
            <a:r>
              <a:rPr dirty="0" sz="3000" spc="170">
                <a:solidFill>
                  <a:srgbClr val="132413"/>
                </a:solidFill>
                <a:latin typeface="Microsoft Sans Serif"/>
                <a:cs typeface="Microsoft Sans Serif"/>
              </a:rPr>
              <a:t>Limitations</a:t>
            </a:r>
            <a:endParaRPr sz="3000">
              <a:latin typeface="Microsoft Sans Serif"/>
              <a:cs typeface="Microsoft Sans Serif"/>
            </a:endParaRPr>
          </a:p>
        </p:txBody>
      </p:sp>
      <p:sp>
        <p:nvSpPr>
          <p:cNvPr id="19" name="object 19"/>
          <p:cNvSpPr txBox="1"/>
          <p:nvPr/>
        </p:nvSpPr>
        <p:spPr>
          <a:xfrm>
            <a:off x="15608312" y="4103902"/>
            <a:ext cx="1092200" cy="4826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35">
                <a:solidFill>
                  <a:srgbClr val="132413"/>
                </a:solidFill>
                <a:latin typeface="Microsoft Sans Serif"/>
                <a:cs typeface="Microsoft Sans Serif"/>
              </a:rPr>
              <a:t>Q</a:t>
            </a:r>
            <a:r>
              <a:rPr dirty="0" sz="3000" spc="980">
                <a:solidFill>
                  <a:srgbClr val="132413"/>
                </a:solidFill>
                <a:latin typeface="Microsoft Sans Serif"/>
                <a:cs typeface="Microsoft Sans Serif"/>
              </a:rPr>
              <a:t>&amp;</a:t>
            </a:r>
            <a:r>
              <a:rPr dirty="0" sz="3000" spc="425">
                <a:solidFill>
                  <a:srgbClr val="132413"/>
                </a:solidFill>
                <a:latin typeface="Microsoft Sans Serif"/>
                <a:cs typeface="Microsoft Sans Serif"/>
              </a:rPr>
              <a:t>A</a:t>
            </a:r>
            <a:r>
              <a:rPr dirty="0" sz="3000" spc="-220">
                <a:solidFill>
                  <a:srgbClr val="132413"/>
                </a:solidFill>
                <a:latin typeface="Microsoft Sans Serif"/>
                <a:cs typeface="Microsoft Sans Serif"/>
              </a:rPr>
              <a:t>!</a:t>
            </a:r>
            <a:endParaRPr sz="3000">
              <a:latin typeface="Microsoft Sans Serif"/>
              <a:cs typeface="Microsoft Sans Serif"/>
            </a:endParaRPr>
          </a:p>
        </p:txBody>
      </p:sp>
      <p:grpSp>
        <p:nvGrpSpPr>
          <p:cNvPr id="20" name="object 20"/>
          <p:cNvGrpSpPr/>
          <p:nvPr/>
        </p:nvGrpSpPr>
        <p:grpSpPr>
          <a:xfrm>
            <a:off x="1681017" y="4590789"/>
            <a:ext cx="14478635" cy="3204845"/>
            <a:chOff x="1681017" y="4590789"/>
            <a:chExt cx="14478635" cy="3204845"/>
          </a:xfrm>
        </p:grpSpPr>
        <p:sp>
          <p:nvSpPr>
            <p:cNvPr id="21" name="object 21"/>
            <p:cNvSpPr/>
            <p:nvPr/>
          </p:nvSpPr>
          <p:spPr>
            <a:xfrm>
              <a:off x="1685780" y="6201780"/>
              <a:ext cx="10795" cy="1362710"/>
            </a:xfrm>
            <a:custGeom>
              <a:avLst/>
              <a:gdLst/>
              <a:ahLst/>
              <a:cxnLst/>
              <a:rect l="l" t="t" r="r" b="b"/>
              <a:pathLst>
                <a:path w="10794" h="1362709">
                  <a:moveTo>
                    <a:pt x="0" y="0"/>
                  </a:moveTo>
                  <a:lnTo>
                    <a:pt x="10780" y="1362185"/>
                  </a:lnTo>
                </a:path>
              </a:pathLst>
            </a:custGeom>
            <a:ln w="9503">
              <a:solidFill>
                <a:srgbClr val="4E664E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22" name="object 22"/>
            <p:cNvSpPr/>
            <p:nvPr/>
          </p:nvSpPr>
          <p:spPr>
            <a:xfrm>
              <a:off x="3289787" y="4839558"/>
              <a:ext cx="0" cy="1038860"/>
            </a:xfrm>
            <a:custGeom>
              <a:avLst/>
              <a:gdLst/>
              <a:ahLst/>
              <a:cxnLst/>
              <a:rect l="l" t="t" r="r" b="b"/>
              <a:pathLst>
                <a:path w="0" h="1038860">
                  <a:moveTo>
                    <a:pt x="0" y="1038268"/>
                  </a:moveTo>
                  <a:lnTo>
                    <a:pt x="0" y="0"/>
                  </a:lnTo>
                </a:path>
              </a:pathLst>
            </a:custGeom>
            <a:ln w="9557">
              <a:solidFill>
                <a:srgbClr val="4E664E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23" name="object 23"/>
            <p:cNvSpPr/>
            <p:nvPr/>
          </p:nvSpPr>
          <p:spPr>
            <a:xfrm>
              <a:off x="4895080" y="6214329"/>
              <a:ext cx="0" cy="1581785"/>
            </a:xfrm>
            <a:custGeom>
              <a:avLst/>
              <a:gdLst/>
              <a:ahLst/>
              <a:cxnLst/>
              <a:rect l="l" t="t" r="r" b="b"/>
              <a:pathLst>
                <a:path w="0" h="1581784">
                  <a:moveTo>
                    <a:pt x="0" y="1581252"/>
                  </a:moveTo>
                  <a:lnTo>
                    <a:pt x="0" y="0"/>
                  </a:lnTo>
                </a:path>
              </a:pathLst>
            </a:custGeom>
            <a:ln w="9506">
              <a:solidFill>
                <a:srgbClr val="4E664E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24" name="object 24"/>
            <p:cNvSpPr/>
            <p:nvPr/>
          </p:nvSpPr>
          <p:spPr>
            <a:xfrm>
              <a:off x="6505016" y="4595552"/>
              <a:ext cx="1905" cy="1286510"/>
            </a:xfrm>
            <a:custGeom>
              <a:avLst/>
              <a:gdLst/>
              <a:ahLst/>
              <a:cxnLst/>
              <a:rect l="l" t="t" r="r" b="b"/>
              <a:pathLst>
                <a:path w="1904" h="1286510">
                  <a:moveTo>
                    <a:pt x="1638" y="0"/>
                  </a:moveTo>
                  <a:lnTo>
                    <a:pt x="0" y="1285924"/>
                  </a:lnTo>
                </a:path>
              </a:pathLst>
            </a:custGeom>
            <a:ln w="9551">
              <a:solidFill>
                <a:srgbClr val="4E664E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25" name="object 25"/>
            <p:cNvSpPr/>
            <p:nvPr/>
          </p:nvSpPr>
          <p:spPr>
            <a:xfrm>
              <a:off x="8114514" y="6211307"/>
              <a:ext cx="0" cy="1162685"/>
            </a:xfrm>
            <a:custGeom>
              <a:avLst/>
              <a:gdLst/>
              <a:ahLst/>
              <a:cxnLst/>
              <a:rect l="l" t="t" r="r" b="b"/>
              <a:pathLst>
                <a:path w="0" h="1162684">
                  <a:moveTo>
                    <a:pt x="0" y="0"/>
                  </a:moveTo>
                  <a:lnTo>
                    <a:pt x="0" y="1162174"/>
                  </a:lnTo>
                </a:path>
              </a:pathLst>
            </a:custGeom>
            <a:ln w="9515">
              <a:solidFill>
                <a:srgbClr val="4E664E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26" name="object 26"/>
            <p:cNvSpPr/>
            <p:nvPr/>
          </p:nvSpPr>
          <p:spPr>
            <a:xfrm>
              <a:off x="9724274" y="4615753"/>
              <a:ext cx="0" cy="1248410"/>
            </a:xfrm>
            <a:custGeom>
              <a:avLst/>
              <a:gdLst/>
              <a:ahLst/>
              <a:cxnLst/>
              <a:rect l="l" t="t" r="r" b="b"/>
              <a:pathLst>
                <a:path w="0" h="1248410">
                  <a:moveTo>
                    <a:pt x="0" y="1247814"/>
                  </a:moveTo>
                  <a:lnTo>
                    <a:pt x="0" y="0"/>
                  </a:lnTo>
                </a:path>
              </a:pathLst>
            </a:custGeom>
            <a:ln w="9531">
              <a:solidFill>
                <a:srgbClr val="4E664E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27" name="object 27"/>
            <p:cNvSpPr/>
            <p:nvPr/>
          </p:nvSpPr>
          <p:spPr>
            <a:xfrm>
              <a:off x="11334687" y="6187458"/>
              <a:ext cx="6350" cy="1438275"/>
            </a:xfrm>
            <a:custGeom>
              <a:avLst/>
              <a:gdLst/>
              <a:ahLst/>
              <a:cxnLst/>
              <a:rect l="l" t="t" r="r" b="b"/>
              <a:pathLst>
                <a:path w="6350" h="1438275">
                  <a:moveTo>
                    <a:pt x="0" y="0"/>
                  </a:moveTo>
                  <a:lnTo>
                    <a:pt x="5790" y="1438254"/>
                  </a:lnTo>
                </a:path>
              </a:pathLst>
            </a:custGeom>
            <a:ln w="9545">
              <a:solidFill>
                <a:srgbClr val="4E664E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28" name="object 28"/>
            <p:cNvSpPr/>
            <p:nvPr/>
          </p:nvSpPr>
          <p:spPr>
            <a:xfrm>
              <a:off x="12939291" y="4844326"/>
              <a:ext cx="0" cy="1019810"/>
            </a:xfrm>
            <a:custGeom>
              <a:avLst/>
              <a:gdLst/>
              <a:ahLst/>
              <a:cxnLst/>
              <a:rect l="l" t="t" r="r" b="b"/>
              <a:pathLst>
                <a:path w="0" h="1019810">
                  <a:moveTo>
                    <a:pt x="0" y="1019247"/>
                  </a:moveTo>
                  <a:lnTo>
                    <a:pt x="0" y="0"/>
                  </a:lnTo>
                </a:path>
              </a:pathLst>
            </a:custGeom>
            <a:ln w="9508">
              <a:solidFill>
                <a:srgbClr val="4E664E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29" name="object 29"/>
            <p:cNvSpPr/>
            <p:nvPr/>
          </p:nvSpPr>
          <p:spPr>
            <a:xfrm>
              <a:off x="14547035" y="6196993"/>
              <a:ext cx="16510" cy="1104900"/>
            </a:xfrm>
            <a:custGeom>
              <a:avLst/>
              <a:gdLst/>
              <a:ahLst/>
              <a:cxnLst/>
              <a:rect l="l" t="t" r="r" b="b"/>
              <a:pathLst>
                <a:path w="16509" h="1104900">
                  <a:moveTo>
                    <a:pt x="0" y="0"/>
                  </a:moveTo>
                  <a:lnTo>
                    <a:pt x="16253" y="1104840"/>
                  </a:lnTo>
                </a:path>
              </a:pathLst>
            </a:custGeom>
            <a:ln w="9537">
              <a:solidFill>
                <a:srgbClr val="4E664E"/>
              </a:solidFill>
            </a:ln>
          </p:spPr>
          <p:txBody>
            <a:bodyPr wrap="square" lIns="0" tIns="0" rIns="0" bIns="0" rtlCol="0"/>
            <a:lstStyle/>
            <a:p/>
          </p:txBody>
        </p:sp>
        <p:sp>
          <p:nvSpPr>
            <p:cNvPr id="30" name="object 30"/>
            <p:cNvSpPr/>
            <p:nvPr/>
          </p:nvSpPr>
          <p:spPr>
            <a:xfrm>
              <a:off x="16154320" y="4615753"/>
              <a:ext cx="0" cy="1248410"/>
            </a:xfrm>
            <a:custGeom>
              <a:avLst/>
              <a:gdLst/>
              <a:ahLst/>
              <a:cxnLst/>
              <a:rect l="l" t="t" r="r" b="b"/>
              <a:pathLst>
                <a:path w="0" h="1248410">
                  <a:moveTo>
                    <a:pt x="0" y="1247814"/>
                  </a:moveTo>
                  <a:lnTo>
                    <a:pt x="0" y="0"/>
                  </a:lnTo>
                </a:path>
              </a:pathLst>
            </a:custGeom>
            <a:ln w="9531">
              <a:solidFill>
                <a:srgbClr val="4E664E"/>
              </a:solidFill>
            </a:ln>
          </p:spPr>
          <p:txBody>
            <a:bodyPr wrap="square" lIns="0" tIns="0" rIns="0" bIns="0" rtlCol="0"/>
            <a:lstStyle/>
            <a:p/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1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4E664E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7017954" y="2"/>
            <a:ext cx="8448675" cy="4546600"/>
          </a:xfrm>
          <a:custGeom>
            <a:avLst/>
            <a:gdLst/>
            <a:ahLst/>
            <a:cxnLst/>
            <a:rect l="l" t="t" r="r" b="b"/>
            <a:pathLst>
              <a:path w="8448675" h="4546600">
                <a:moveTo>
                  <a:pt x="4660605" y="4483100"/>
                </a:moveTo>
                <a:lnTo>
                  <a:pt x="3040608" y="4483100"/>
                </a:lnTo>
                <a:lnTo>
                  <a:pt x="2633591" y="4368800"/>
                </a:lnTo>
                <a:lnTo>
                  <a:pt x="2589361" y="4343400"/>
                </a:lnTo>
                <a:lnTo>
                  <a:pt x="2501619" y="4318000"/>
                </a:lnTo>
                <a:lnTo>
                  <a:pt x="2458126" y="4292600"/>
                </a:lnTo>
                <a:lnTo>
                  <a:pt x="2414899" y="4279900"/>
                </a:lnTo>
                <a:lnTo>
                  <a:pt x="2329283" y="4229100"/>
                </a:lnTo>
                <a:lnTo>
                  <a:pt x="2286914" y="4216400"/>
                </a:lnTo>
                <a:lnTo>
                  <a:pt x="2244850" y="4191000"/>
                </a:lnTo>
                <a:lnTo>
                  <a:pt x="2079858" y="4089400"/>
                </a:lnTo>
                <a:lnTo>
                  <a:pt x="2039475" y="4051300"/>
                </a:lnTo>
                <a:lnTo>
                  <a:pt x="1959817" y="4000500"/>
                </a:lnTo>
                <a:lnTo>
                  <a:pt x="1881705" y="3924300"/>
                </a:lnTo>
                <a:lnTo>
                  <a:pt x="1843253" y="3898900"/>
                </a:lnTo>
                <a:lnTo>
                  <a:pt x="1805218" y="3860800"/>
                </a:lnTo>
                <a:lnTo>
                  <a:pt x="1767610" y="3822700"/>
                </a:lnTo>
                <a:lnTo>
                  <a:pt x="1730437" y="3784600"/>
                </a:lnTo>
                <a:lnTo>
                  <a:pt x="1693711" y="3746500"/>
                </a:lnTo>
                <a:lnTo>
                  <a:pt x="1657442" y="3708400"/>
                </a:lnTo>
                <a:lnTo>
                  <a:pt x="1621640" y="3670300"/>
                </a:lnTo>
                <a:lnTo>
                  <a:pt x="1586314" y="3619500"/>
                </a:lnTo>
                <a:lnTo>
                  <a:pt x="1525319" y="3556000"/>
                </a:lnTo>
                <a:lnTo>
                  <a:pt x="1465821" y="3479800"/>
                </a:lnTo>
                <a:lnTo>
                  <a:pt x="1407807" y="3416300"/>
                </a:lnTo>
                <a:lnTo>
                  <a:pt x="1351263" y="3340100"/>
                </a:lnTo>
                <a:lnTo>
                  <a:pt x="1296176" y="3276600"/>
                </a:lnTo>
                <a:lnTo>
                  <a:pt x="1242531" y="3225800"/>
                </a:lnTo>
                <a:lnTo>
                  <a:pt x="1190315" y="3162300"/>
                </a:lnTo>
                <a:lnTo>
                  <a:pt x="1139513" y="3098800"/>
                </a:lnTo>
                <a:lnTo>
                  <a:pt x="1090113" y="3048000"/>
                </a:lnTo>
                <a:lnTo>
                  <a:pt x="1042100" y="2997200"/>
                </a:lnTo>
                <a:lnTo>
                  <a:pt x="995462" y="2946400"/>
                </a:lnTo>
                <a:lnTo>
                  <a:pt x="950182" y="2895600"/>
                </a:lnTo>
                <a:lnTo>
                  <a:pt x="906250" y="2844800"/>
                </a:lnTo>
                <a:lnTo>
                  <a:pt x="863649" y="2806700"/>
                </a:lnTo>
                <a:lnTo>
                  <a:pt x="822367" y="2755900"/>
                </a:lnTo>
                <a:lnTo>
                  <a:pt x="782390" y="2717800"/>
                </a:lnTo>
                <a:lnTo>
                  <a:pt x="743705" y="2679700"/>
                </a:lnTo>
                <a:lnTo>
                  <a:pt x="706296" y="2641600"/>
                </a:lnTo>
                <a:lnTo>
                  <a:pt x="670151" y="2603500"/>
                </a:lnTo>
                <a:lnTo>
                  <a:pt x="601598" y="2527300"/>
                </a:lnTo>
                <a:lnTo>
                  <a:pt x="569161" y="2501900"/>
                </a:lnTo>
                <a:lnTo>
                  <a:pt x="537933" y="2463800"/>
                </a:lnTo>
                <a:lnTo>
                  <a:pt x="507900" y="2438400"/>
                </a:lnTo>
                <a:lnTo>
                  <a:pt x="479048" y="2400300"/>
                </a:lnTo>
                <a:lnTo>
                  <a:pt x="451363" y="2374900"/>
                </a:lnTo>
                <a:lnTo>
                  <a:pt x="424832" y="2349500"/>
                </a:lnTo>
                <a:lnTo>
                  <a:pt x="399441" y="2324100"/>
                </a:lnTo>
                <a:lnTo>
                  <a:pt x="375175" y="2286000"/>
                </a:lnTo>
                <a:lnTo>
                  <a:pt x="352022" y="2260600"/>
                </a:lnTo>
                <a:lnTo>
                  <a:pt x="308997" y="2209800"/>
                </a:lnTo>
                <a:lnTo>
                  <a:pt x="270257" y="2159000"/>
                </a:lnTo>
                <a:lnTo>
                  <a:pt x="235690" y="2108200"/>
                </a:lnTo>
                <a:lnTo>
                  <a:pt x="205187" y="2057400"/>
                </a:lnTo>
                <a:lnTo>
                  <a:pt x="178638" y="2006600"/>
                </a:lnTo>
                <a:lnTo>
                  <a:pt x="166811" y="1981200"/>
                </a:lnTo>
                <a:lnTo>
                  <a:pt x="155932" y="1968500"/>
                </a:lnTo>
                <a:lnTo>
                  <a:pt x="145986" y="1930400"/>
                </a:lnTo>
                <a:lnTo>
                  <a:pt x="136960" y="1905000"/>
                </a:lnTo>
                <a:lnTo>
                  <a:pt x="128839" y="1879600"/>
                </a:lnTo>
                <a:lnTo>
                  <a:pt x="121611" y="1854200"/>
                </a:lnTo>
                <a:lnTo>
                  <a:pt x="115261" y="1828800"/>
                </a:lnTo>
                <a:lnTo>
                  <a:pt x="109776" y="1803400"/>
                </a:lnTo>
                <a:lnTo>
                  <a:pt x="105141" y="1765300"/>
                </a:lnTo>
                <a:lnTo>
                  <a:pt x="101344" y="1739900"/>
                </a:lnTo>
                <a:lnTo>
                  <a:pt x="95891" y="1689100"/>
                </a:lnTo>
                <a:lnTo>
                  <a:pt x="89461" y="1638300"/>
                </a:lnTo>
                <a:lnTo>
                  <a:pt x="74407" y="1524000"/>
                </a:lnTo>
                <a:lnTo>
                  <a:pt x="70320" y="1485900"/>
                </a:lnTo>
                <a:lnTo>
                  <a:pt x="66150" y="1447800"/>
                </a:lnTo>
                <a:lnTo>
                  <a:pt x="61921" y="1422400"/>
                </a:lnTo>
                <a:lnTo>
                  <a:pt x="49100" y="1308100"/>
                </a:lnTo>
                <a:lnTo>
                  <a:pt x="44860" y="1270000"/>
                </a:lnTo>
                <a:lnTo>
                  <a:pt x="40674" y="1231900"/>
                </a:lnTo>
                <a:lnTo>
                  <a:pt x="36566" y="1181100"/>
                </a:lnTo>
                <a:lnTo>
                  <a:pt x="32559" y="1143000"/>
                </a:lnTo>
                <a:lnTo>
                  <a:pt x="28676" y="1104900"/>
                </a:lnTo>
                <a:lnTo>
                  <a:pt x="24940" y="1054100"/>
                </a:lnTo>
                <a:lnTo>
                  <a:pt x="21374" y="1016000"/>
                </a:lnTo>
                <a:lnTo>
                  <a:pt x="18000" y="965200"/>
                </a:lnTo>
                <a:lnTo>
                  <a:pt x="14843" y="927100"/>
                </a:lnTo>
                <a:lnTo>
                  <a:pt x="11924" y="876300"/>
                </a:lnTo>
                <a:lnTo>
                  <a:pt x="9267" y="825500"/>
                </a:lnTo>
                <a:lnTo>
                  <a:pt x="6895" y="774700"/>
                </a:lnTo>
                <a:lnTo>
                  <a:pt x="4831" y="736600"/>
                </a:lnTo>
                <a:lnTo>
                  <a:pt x="3097" y="685800"/>
                </a:lnTo>
                <a:lnTo>
                  <a:pt x="1718" y="635000"/>
                </a:lnTo>
                <a:lnTo>
                  <a:pt x="715" y="584200"/>
                </a:lnTo>
                <a:lnTo>
                  <a:pt x="113" y="533400"/>
                </a:lnTo>
                <a:lnTo>
                  <a:pt x="0" y="469900"/>
                </a:lnTo>
                <a:lnTo>
                  <a:pt x="199" y="431800"/>
                </a:lnTo>
                <a:lnTo>
                  <a:pt x="934" y="368300"/>
                </a:lnTo>
                <a:lnTo>
                  <a:pt x="2161" y="317500"/>
                </a:lnTo>
                <a:lnTo>
                  <a:pt x="3903" y="266700"/>
                </a:lnTo>
                <a:lnTo>
                  <a:pt x="6182" y="215900"/>
                </a:lnTo>
                <a:lnTo>
                  <a:pt x="9023" y="165100"/>
                </a:lnTo>
                <a:lnTo>
                  <a:pt x="12447" y="101600"/>
                </a:lnTo>
                <a:lnTo>
                  <a:pt x="16479" y="50800"/>
                </a:lnTo>
                <a:lnTo>
                  <a:pt x="21140" y="0"/>
                </a:lnTo>
                <a:lnTo>
                  <a:pt x="8381603" y="0"/>
                </a:lnTo>
                <a:lnTo>
                  <a:pt x="8389484" y="25400"/>
                </a:lnTo>
                <a:lnTo>
                  <a:pt x="8398233" y="76200"/>
                </a:lnTo>
                <a:lnTo>
                  <a:pt x="8406270" y="114300"/>
                </a:lnTo>
                <a:lnTo>
                  <a:pt x="8413599" y="165100"/>
                </a:lnTo>
                <a:lnTo>
                  <a:pt x="8420224" y="203200"/>
                </a:lnTo>
                <a:lnTo>
                  <a:pt x="8426145" y="254000"/>
                </a:lnTo>
                <a:lnTo>
                  <a:pt x="8431367" y="292100"/>
                </a:lnTo>
                <a:lnTo>
                  <a:pt x="8435892" y="342900"/>
                </a:lnTo>
                <a:lnTo>
                  <a:pt x="8439722" y="381000"/>
                </a:lnTo>
                <a:lnTo>
                  <a:pt x="8442861" y="431800"/>
                </a:lnTo>
                <a:lnTo>
                  <a:pt x="8445311" y="469900"/>
                </a:lnTo>
                <a:lnTo>
                  <a:pt x="8447075" y="520700"/>
                </a:lnTo>
                <a:lnTo>
                  <a:pt x="8448155" y="558800"/>
                </a:lnTo>
                <a:lnTo>
                  <a:pt x="8448554" y="609600"/>
                </a:lnTo>
                <a:lnTo>
                  <a:pt x="8448275" y="647700"/>
                </a:lnTo>
                <a:lnTo>
                  <a:pt x="8447321" y="698500"/>
                </a:lnTo>
                <a:lnTo>
                  <a:pt x="8445694" y="736600"/>
                </a:lnTo>
                <a:lnTo>
                  <a:pt x="8443398" y="787400"/>
                </a:lnTo>
                <a:lnTo>
                  <a:pt x="8440434" y="825500"/>
                </a:lnTo>
                <a:lnTo>
                  <a:pt x="8436806" y="876300"/>
                </a:lnTo>
                <a:lnTo>
                  <a:pt x="8432516" y="914400"/>
                </a:lnTo>
                <a:lnTo>
                  <a:pt x="8427567" y="965200"/>
                </a:lnTo>
                <a:lnTo>
                  <a:pt x="8421961" y="1003300"/>
                </a:lnTo>
                <a:lnTo>
                  <a:pt x="8415703" y="1054100"/>
                </a:lnTo>
                <a:lnTo>
                  <a:pt x="8408793" y="1104900"/>
                </a:lnTo>
                <a:lnTo>
                  <a:pt x="8401235" y="1143000"/>
                </a:lnTo>
                <a:lnTo>
                  <a:pt x="8393032" y="1193800"/>
                </a:lnTo>
                <a:lnTo>
                  <a:pt x="8384186" y="1244600"/>
                </a:lnTo>
                <a:lnTo>
                  <a:pt x="8374700" y="1282700"/>
                </a:lnTo>
                <a:lnTo>
                  <a:pt x="8364576" y="1333500"/>
                </a:lnTo>
                <a:lnTo>
                  <a:pt x="8353818" y="1384300"/>
                </a:lnTo>
                <a:lnTo>
                  <a:pt x="8342429" y="1422400"/>
                </a:lnTo>
                <a:lnTo>
                  <a:pt x="8330410" y="1473200"/>
                </a:lnTo>
                <a:lnTo>
                  <a:pt x="8317765" y="1524000"/>
                </a:lnTo>
                <a:lnTo>
                  <a:pt x="8304496" y="1574800"/>
                </a:lnTo>
                <a:lnTo>
                  <a:pt x="8290606" y="1625600"/>
                </a:lnTo>
                <a:lnTo>
                  <a:pt x="8276098" y="1676400"/>
                </a:lnTo>
                <a:lnTo>
                  <a:pt x="8260975" y="1714500"/>
                </a:lnTo>
                <a:lnTo>
                  <a:pt x="8245238" y="1765300"/>
                </a:lnTo>
                <a:lnTo>
                  <a:pt x="8228892" y="1816100"/>
                </a:lnTo>
                <a:lnTo>
                  <a:pt x="8211938" y="1866900"/>
                </a:lnTo>
                <a:lnTo>
                  <a:pt x="8194380" y="1917700"/>
                </a:lnTo>
                <a:lnTo>
                  <a:pt x="8176220" y="1968500"/>
                </a:lnTo>
                <a:lnTo>
                  <a:pt x="8157460" y="2032000"/>
                </a:lnTo>
                <a:lnTo>
                  <a:pt x="8139534" y="2070100"/>
                </a:lnTo>
                <a:lnTo>
                  <a:pt x="8120946" y="2120900"/>
                </a:lnTo>
                <a:lnTo>
                  <a:pt x="8101705" y="2171700"/>
                </a:lnTo>
                <a:lnTo>
                  <a:pt x="8081819" y="2222500"/>
                </a:lnTo>
                <a:lnTo>
                  <a:pt x="8061296" y="2260600"/>
                </a:lnTo>
                <a:lnTo>
                  <a:pt x="8040145" y="2311400"/>
                </a:lnTo>
                <a:lnTo>
                  <a:pt x="8018375" y="2362200"/>
                </a:lnTo>
                <a:lnTo>
                  <a:pt x="7995994" y="2400300"/>
                </a:lnTo>
                <a:lnTo>
                  <a:pt x="7973010" y="2451100"/>
                </a:lnTo>
                <a:lnTo>
                  <a:pt x="7949433" y="2489200"/>
                </a:lnTo>
                <a:lnTo>
                  <a:pt x="7925270" y="2540000"/>
                </a:lnTo>
                <a:lnTo>
                  <a:pt x="7900530" y="2578100"/>
                </a:lnTo>
                <a:lnTo>
                  <a:pt x="7875221" y="2628900"/>
                </a:lnTo>
                <a:lnTo>
                  <a:pt x="7849353" y="2667000"/>
                </a:lnTo>
                <a:lnTo>
                  <a:pt x="7822933" y="2705100"/>
                </a:lnTo>
                <a:lnTo>
                  <a:pt x="7795970" y="2755900"/>
                </a:lnTo>
                <a:lnTo>
                  <a:pt x="7768472" y="2794000"/>
                </a:lnTo>
                <a:lnTo>
                  <a:pt x="7740449" y="2832100"/>
                </a:lnTo>
                <a:lnTo>
                  <a:pt x="7711908" y="2882900"/>
                </a:lnTo>
                <a:lnTo>
                  <a:pt x="7682857" y="2921000"/>
                </a:lnTo>
                <a:lnTo>
                  <a:pt x="7653307" y="2959100"/>
                </a:lnTo>
                <a:lnTo>
                  <a:pt x="7623264" y="2997200"/>
                </a:lnTo>
                <a:lnTo>
                  <a:pt x="7592738" y="3035300"/>
                </a:lnTo>
                <a:lnTo>
                  <a:pt x="7561737" y="3073400"/>
                </a:lnTo>
                <a:lnTo>
                  <a:pt x="7530270" y="3111500"/>
                </a:lnTo>
                <a:lnTo>
                  <a:pt x="7498344" y="3149600"/>
                </a:lnTo>
                <a:lnTo>
                  <a:pt x="7465969" y="3187700"/>
                </a:lnTo>
                <a:lnTo>
                  <a:pt x="7433152" y="3225800"/>
                </a:lnTo>
                <a:lnTo>
                  <a:pt x="7399904" y="3263900"/>
                </a:lnTo>
                <a:lnTo>
                  <a:pt x="7366231" y="3302000"/>
                </a:lnTo>
                <a:lnTo>
                  <a:pt x="7332143" y="3340100"/>
                </a:lnTo>
                <a:lnTo>
                  <a:pt x="7297647" y="3378200"/>
                </a:lnTo>
                <a:lnTo>
                  <a:pt x="7262753" y="3403600"/>
                </a:lnTo>
                <a:lnTo>
                  <a:pt x="7227469" y="3441700"/>
                </a:lnTo>
                <a:lnTo>
                  <a:pt x="7191803" y="3479800"/>
                </a:lnTo>
                <a:lnTo>
                  <a:pt x="7155765" y="3505200"/>
                </a:lnTo>
                <a:lnTo>
                  <a:pt x="7119362" y="3543300"/>
                </a:lnTo>
                <a:lnTo>
                  <a:pt x="7082602" y="3568700"/>
                </a:lnTo>
                <a:lnTo>
                  <a:pt x="7045495" y="3606800"/>
                </a:lnTo>
                <a:lnTo>
                  <a:pt x="7008049" y="3632200"/>
                </a:lnTo>
                <a:lnTo>
                  <a:pt x="6970273" y="3670300"/>
                </a:lnTo>
                <a:lnTo>
                  <a:pt x="6893762" y="3721100"/>
                </a:lnTo>
                <a:lnTo>
                  <a:pt x="6855044" y="3759200"/>
                </a:lnTo>
                <a:lnTo>
                  <a:pt x="6697294" y="3860800"/>
                </a:lnTo>
                <a:lnTo>
                  <a:pt x="6494261" y="3987800"/>
                </a:lnTo>
                <a:lnTo>
                  <a:pt x="6411447" y="4038600"/>
                </a:lnTo>
                <a:lnTo>
                  <a:pt x="6369731" y="4051300"/>
                </a:lnTo>
                <a:lnTo>
                  <a:pt x="6285724" y="4102100"/>
                </a:lnTo>
                <a:lnTo>
                  <a:pt x="6243450" y="4114800"/>
                </a:lnTo>
                <a:lnTo>
                  <a:pt x="6201006" y="4140200"/>
                </a:lnTo>
                <a:lnTo>
                  <a:pt x="6158402" y="4152900"/>
                </a:lnTo>
                <a:lnTo>
                  <a:pt x="6115646" y="4178300"/>
                </a:lnTo>
                <a:lnTo>
                  <a:pt x="5986549" y="4216400"/>
                </a:lnTo>
                <a:lnTo>
                  <a:pt x="5943270" y="4241800"/>
                </a:lnTo>
                <a:lnTo>
                  <a:pt x="5637715" y="4330700"/>
                </a:lnTo>
                <a:lnTo>
                  <a:pt x="5593795" y="4330700"/>
                </a:lnTo>
                <a:lnTo>
                  <a:pt x="5505840" y="4356100"/>
                </a:lnTo>
                <a:lnTo>
                  <a:pt x="5461821" y="4356100"/>
                </a:lnTo>
                <a:lnTo>
                  <a:pt x="5417785" y="4368800"/>
                </a:lnTo>
                <a:lnTo>
                  <a:pt x="5378553" y="4368800"/>
                </a:lnTo>
                <a:lnTo>
                  <a:pt x="5338933" y="4381500"/>
                </a:lnTo>
                <a:lnTo>
                  <a:pt x="5298937" y="4381500"/>
                </a:lnTo>
                <a:lnTo>
                  <a:pt x="5135384" y="4406900"/>
                </a:lnTo>
                <a:lnTo>
                  <a:pt x="5093655" y="4419600"/>
                </a:lnTo>
                <a:lnTo>
                  <a:pt x="5051608" y="4419600"/>
                </a:lnTo>
                <a:lnTo>
                  <a:pt x="5009256" y="4432300"/>
                </a:lnTo>
                <a:lnTo>
                  <a:pt x="4966606" y="4432300"/>
                </a:lnTo>
                <a:lnTo>
                  <a:pt x="4923671" y="4445000"/>
                </a:lnTo>
                <a:lnTo>
                  <a:pt x="4880459" y="4445000"/>
                </a:lnTo>
                <a:lnTo>
                  <a:pt x="4836981" y="4457700"/>
                </a:lnTo>
                <a:lnTo>
                  <a:pt x="4793246" y="4457700"/>
                </a:lnTo>
                <a:lnTo>
                  <a:pt x="4749265" y="4470400"/>
                </a:lnTo>
                <a:lnTo>
                  <a:pt x="4705048" y="4470400"/>
                </a:lnTo>
                <a:lnTo>
                  <a:pt x="4660605" y="4483100"/>
                </a:lnTo>
                <a:close/>
              </a:path>
              <a:path w="8448675" h="4546600">
                <a:moveTo>
                  <a:pt x="4571080" y="4495800"/>
                </a:moveTo>
                <a:lnTo>
                  <a:pt x="3132802" y="4495800"/>
                </a:lnTo>
                <a:lnTo>
                  <a:pt x="3086642" y="4483100"/>
                </a:lnTo>
                <a:lnTo>
                  <a:pt x="4615945" y="4483100"/>
                </a:lnTo>
                <a:lnTo>
                  <a:pt x="4571080" y="4495800"/>
                </a:lnTo>
                <a:close/>
              </a:path>
              <a:path w="8448675" h="4546600">
                <a:moveTo>
                  <a:pt x="4435347" y="4508500"/>
                </a:moveTo>
                <a:lnTo>
                  <a:pt x="3225456" y="4508500"/>
                </a:lnTo>
                <a:lnTo>
                  <a:pt x="3179076" y="4495800"/>
                </a:lnTo>
                <a:lnTo>
                  <a:pt x="4480770" y="4495800"/>
                </a:lnTo>
                <a:lnTo>
                  <a:pt x="4435347" y="4508500"/>
                </a:lnTo>
                <a:close/>
              </a:path>
              <a:path w="8448675" h="4546600">
                <a:moveTo>
                  <a:pt x="4298121" y="4521200"/>
                </a:moveTo>
                <a:lnTo>
                  <a:pt x="3318491" y="4521200"/>
                </a:lnTo>
                <a:lnTo>
                  <a:pt x="3271931" y="4508500"/>
                </a:lnTo>
                <a:lnTo>
                  <a:pt x="4344012" y="4508500"/>
                </a:lnTo>
                <a:lnTo>
                  <a:pt x="4298121" y="4521200"/>
                </a:lnTo>
                <a:close/>
              </a:path>
              <a:path w="8448675" h="4546600">
                <a:moveTo>
                  <a:pt x="4159672" y="4533900"/>
                </a:moveTo>
                <a:lnTo>
                  <a:pt x="3411826" y="4533900"/>
                </a:lnTo>
                <a:lnTo>
                  <a:pt x="3365126" y="4521200"/>
                </a:lnTo>
                <a:lnTo>
                  <a:pt x="4205941" y="4521200"/>
                </a:lnTo>
                <a:lnTo>
                  <a:pt x="4159672" y="4533900"/>
                </a:lnTo>
                <a:close/>
              </a:path>
              <a:path w="8448675" h="4546600">
                <a:moveTo>
                  <a:pt x="3926944" y="4546600"/>
                </a:moveTo>
                <a:lnTo>
                  <a:pt x="3645950" y="4546600"/>
                </a:lnTo>
                <a:lnTo>
                  <a:pt x="3599075" y="4533900"/>
                </a:lnTo>
                <a:lnTo>
                  <a:pt x="3973641" y="4533900"/>
                </a:lnTo>
                <a:lnTo>
                  <a:pt x="3926944" y="4546600"/>
                </a:lnTo>
                <a:close/>
              </a:path>
            </a:pathLst>
          </a:custGeom>
          <a:solidFill>
            <a:srgbClr val="B6CCB6">
              <a:alpha val="21958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/>
          <p:nvPr/>
        </p:nvSpPr>
        <p:spPr>
          <a:xfrm>
            <a:off x="4543678" y="6277162"/>
            <a:ext cx="9772650" cy="4010025"/>
          </a:xfrm>
          <a:custGeom>
            <a:avLst/>
            <a:gdLst/>
            <a:ahLst/>
            <a:cxnLst/>
            <a:rect l="l" t="t" r="r" b="b"/>
            <a:pathLst>
              <a:path w="9772650" h="4010025">
                <a:moveTo>
                  <a:pt x="9672999" y="2712544"/>
                </a:moveTo>
                <a:lnTo>
                  <a:pt x="9589089" y="2472587"/>
                </a:lnTo>
                <a:lnTo>
                  <a:pt x="9583864" y="2419170"/>
                </a:lnTo>
                <a:lnTo>
                  <a:pt x="9494840" y="2164591"/>
                </a:lnTo>
                <a:lnTo>
                  <a:pt x="9550291" y="2246214"/>
                </a:lnTo>
                <a:lnTo>
                  <a:pt x="9645547" y="2518617"/>
                </a:lnTo>
                <a:lnTo>
                  <a:pt x="9649308" y="2567846"/>
                </a:lnTo>
                <a:lnTo>
                  <a:pt x="9668957" y="2662513"/>
                </a:lnTo>
                <a:lnTo>
                  <a:pt x="9672999" y="2712544"/>
                </a:lnTo>
                <a:close/>
              </a:path>
              <a:path w="9772650" h="4010025">
                <a:moveTo>
                  <a:pt x="186165" y="3708042"/>
                </a:moveTo>
                <a:lnTo>
                  <a:pt x="51669" y="3323424"/>
                </a:lnTo>
                <a:lnTo>
                  <a:pt x="46949" y="3271454"/>
                </a:lnTo>
                <a:lnTo>
                  <a:pt x="30295" y="3223827"/>
                </a:lnTo>
                <a:lnTo>
                  <a:pt x="0" y="2867869"/>
                </a:lnTo>
                <a:lnTo>
                  <a:pt x="8125" y="2814157"/>
                </a:lnTo>
                <a:lnTo>
                  <a:pt x="4411" y="2765061"/>
                </a:lnTo>
                <a:lnTo>
                  <a:pt x="12843" y="2712226"/>
                </a:lnTo>
                <a:lnTo>
                  <a:pt x="9457" y="2664068"/>
                </a:lnTo>
                <a:lnTo>
                  <a:pt x="42994" y="2452176"/>
                </a:lnTo>
                <a:lnTo>
                  <a:pt x="65281" y="2400487"/>
                </a:lnTo>
                <a:lnTo>
                  <a:pt x="76463" y="2355515"/>
                </a:lnTo>
                <a:lnTo>
                  <a:pt x="100550" y="2308971"/>
                </a:lnTo>
                <a:lnTo>
                  <a:pt x="113599" y="2269339"/>
                </a:lnTo>
                <a:lnTo>
                  <a:pt x="139621" y="2228332"/>
                </a:lnTo>
                <a:lnTo>
                  <a:pt x="166663" y="2190238"/>
                </a:lnTo>
                <a:lnTo>
                  <a:pt x="206746" y="2150964"/>
                </a:lnTo>
                <a:lnTo>
                  <a:pt x="235927" y="2118991"/>
                </a:lnTo>
                <a:lnTo>
                  <a:pt x="278219" y="2086033"/>
                </a:lnTo>
                <a:lnTo>
                  <a:pt x="309677" y="2060571"/>
                </a:lnTo>
                <a:lnTo>
                  <a:pt x="354313" y="2034318"/>
                </a:lnTo>
                <a:lnTo>
                  <a:pt x="400173" y="2011564"/>
                </a:lnTo>
                <a:lnTo>
                  <a:pt x="447290" y="1992407"/>
                </a:lnTo>
                <a:lnTo>
                  <a:pt x="495699" y="1976944"/>
                </a:lnTo>
                <a:lnTo>
                  <a:pt x="544695" y="1963158"/>
                </a:lnTo>
                <a:lnTo>
                  <a:pt x="593943" y="1950093"/>
                </a:lnTo>
                <a:lnTo>
                  <a:pt x="643442" y="1937747"/>
                </a:lnTo>
                <a:lnTo>
                  <a:pt x="693193" y="1926122"/>
                </a:lnTo>
                <a:lnTo>
                  <a:pt x="743196" y="1915216"/>
                </a:lnTo>
                <a:lnTo>
                  <a:pt x="793450" y="1905030"/>
                </a:lnTo>
                <a:lnTo>
                  <a:pt x="843957" y="1895565"/>
                </a:lnTo>
                <a:lnTo>
                  <a:pt x="894715" y="1886819"/>
                </a:lnTo>
                <a:lnTo>
                  <a:pt x="945725" y="1878793"/>
                </a:lnTo>
                <a:lnTo>
                  <a:pt x="996987" y="1871488"/>
                </a:lnTo>
                <a:lnTo>
                  <a:pt x="1048500" y="1864902"/>
                </a:lnTo>
                <a:lnTo>
                  <a:pt x="1100265" y="1859037"/>
                </a:lnTo>
                <a:lnTo>
                  <a:pt x="1152282" y="1853891"/>
                </a:lnTo>
                <a:lnTo>
                  <a:pt x="1204551" y="1849465"/>
                </a:lnTo>
                <a:lnTo>
                  <a:pt x="1257072" y="1845760"/>
                </a:lnTo>
                <a:lnTo>
                  <a:pt x="1297856" y="1846966"/>
                </a:lnTo>
                <a:lnTo>
                  <a:pt x="1350880" y="1844701"/>
                </a:lnTo>
                <a:lnTo>
                  <a:pt x="1403512" y="1841315"/>
                </a:lnTo>
                <a:lnTo>
                  <a:pt x="1456000" y="1837516"/>
                </a:lnTo>
                <a:lnTo>
                  <a:pt x="1508343" y="1833302"/>
                </a:lnTo>
                <a:lnTo>
                  <a:pt x="1560542" y="1828675"/>
                </a:lnTo>
                <a:lnTo>
                  <a:pt x="1612595" y="1823632"/>
                </a:lnTo>
                <a:lnTo>
                  <a:pt x="1652514" y="1822365"/>
                </a:lnTo>
                <a:lnTo>
                  <a:pt x="1704276" y="1816489"/>
                </a:lnTo>
                <a:lnTo>
                  <a:pt x="1755891" y="1810196"/>
                </a:lnTo>
                <a:lnTo>
                  <a:pt x="1807361" y="1803485"/>
                </a:lnTo>
                <a:lnTo>
                  <a:pt x="1858684" y="1796355"/>
                </a:lnTo>
                <a:lnTo>
                  <a:pt x="1909861" y="1788806"/>
                </a:lnTo>
                <a:lnTo>
                  <a:pt x="1960890" y="1780837"/>
                </a:lnTo>
                <a:lnTo>
                  <a:pt x="2011773" y="1772446"/>
                </a:lnTo>
                <a:lnTo>
                  <a:pt x="2062508" y="1763635"/>
                </a:lnTo>
                <a:lnTo>
                  <a:pt x="2113095" y="1754401"/>
                </a:lnTo>
                <a:lnTo>
                  <a:pt x="2163535" y="1744744"/>
                </a:lnTo>
                <a:lnTo>
                  <a:pt x="2213826" y="1734663"/>
                </a:lnTo>
                <a:lnTo>
                  <a:pt x="2251981" y="1728350"/>
                </a:lnTo>
                <a:lnTo>
                  <a:pt x="2301975" y="1717421"/>
                </a:lnTo>
                <a:lnTo>
                  <a:pt x="2351821" y="1706065"/>
                </a:lnTo>
                <a:lnTo>
                  <a:pt x="2401517" y="1694283"/>
                </a:lnTo>
                <a:lnTo>
                  <a:pt x="2451064" y="1682074"/>
                </a:lnTo>
                <a:lnTo>
                  <a:pt x="2500462" y="1669437"/>
                </a:lnTo>
                <a:lnTo>
                  <a:pt x="2549709" y="1656372"/>
                </a:lnTo>
                <a:lnTo>
                  <a:pt x="2598807" y="1642877"/>
                </a:lnTo>
                <a:lnTo>
                  <a:pt x="2647754" y="1628953"/>
                </a:lnTo>
                <a:lnTo>
                  <a:pt x="2696551" y="1614598"/>
                </a:lnTo>
                <a:lnTo>
                  <a:pt x="2745197" y="1599812"/>
                </a:lnTo>
                <a:lnTo>
                  <a:pt x="2793691" y="1584594"/>
                </a:lnTo>
                <a:lnTo>
                  <a:pt x="2842035" y="1568944"/>
                </a:lnTo>
                <a:lnTo>
                  <a:pt x="2890227" y="1552860"/>
                </a:lnTo>
                <a:lnTo>
                  <a:pt x="2938267" y="1536342"/>
                </a:lnTo>
                <a:lnTo>
                  <a:pt x="2986155" y="1519389"/>
                </a:lnTo>
                <a:lnTo>
                  <a:pt x="3033891" y="1502001"/>
                </a:lnTo>
                <a:lnTo>
                  <a:pt x="3081475" y="1484177"/>
                </a:lnTo>
                <a:lnTo>
                  <a:pt x="3128500" y="1464754"/>
                </a:lnTo>
                <a:lnTo>
                  <a:pt x="3175153" y="1444270"/>
                </a:lnTo>
                <a:lnTo>
                  <a:pt x="3221435" y="1422724"/>
                </a:lnTo>
                <a:lnTo>
                  <a:pt x="3267346" y="1400117"/>
                </a:lnTo>
                <a:lnTo>
                  <a:pt x="3312885" y="1376448"/>
                </a:lnTo>
                <a:lnTo>
                  <a:pt x="3358054" y="1351717"/>
                </a:lnTo>
                <a:lnTo>
                  <a:pt x="3402851" y="1325924"/>
                </a:lnTo>
                <a:lnTo>
                  <a:pt x="3447277" y="1299070"/>
                </a:lnTo>
                <a:lnTo>
                  <a:pt x="3491331" y="1271155"/>
                </a:lnTo>
                <a:lnTo>
                  <a:pt x="3535015" y="1242178"/>
                </a:lnTo>
                <a:lnTo>
                  <a:pt x="3578327" y="1212139"/>
                </a:lnTo>
                <a:lnTo>
                  <a:pt x="3621268" y="1181038"/>
                </a:lnTo>
                <a:lnTo>
                  <a:pt x="3651849" y="1153068"/>
                </a:lnTo>
                <a:lnTo>
                  <a:pt x="3694048" y="1119844"/>
                </a:lnTo>
                <a:lnTo>
                  <a:pt x="3736995" y="1088762"/>
                </a:lnTo>
                <a:lnTo>
                  <a:pt x="3779926" y="1057635"/>
                </a:lnTo>
                <a:lnTo>
                  <a:pt x="3822841" y="1026460"/>
                </a:lnTo>
                <a:lnTo>
                  <a:pt x="3865739" y="995236"/>
                </a:lnTo>
                <a:lnTo>
                  <a:pt x="3908619" y="963961"/>
                </a:lnTo>
                <a:lnTo>
                  <a:pt x="3939493" y="936826"/>
                </a:lnTo>
                <a:lnTo>
                  <a:pt x="3982335" y="905444"/>
                </a:lnTo>
                <a:lnTo>
                  <a:pt x="4025158" y="874007"/>
                </a:lnTo>
                <a:lnTo>
                  <a:pt x="4067962" y="842513"/>
                </a:lnTo>
                <a:lnTo>
                  <a:pt x="4110744" y="810959"/>
                </a:lnTo>
                <a:lnTo>
                  <a:pt x="4153505" y="779344"/>
                </a:lnTo>
                <a:lnTo>
                  <a:pt x="4196244" y="747667"/>
                </a:lnTo>
                <a:lnTo>
                  <a:pt x="4238961" y="715925"/>
                </a:lnTo>
                <a:lnTo>
                  <a:pt x="4281655" y="684118"/>
                </a:lnTo>
                <a:lnTo>
                  <a:pt x="4312337" y="656434"/>
                </a:lnTo>
                <a:lnTo>
                  <a:pt x="4354982" y="624490"/>
                </a:lnTo>
                <a:lnTo>
                  <a:pt x="4397603" y="592474"/>
                </a:lnTo>
                <a:lnTo>
                  <a:pt x="4440199" y="560386"/>
                </a:lnTo>
                <a:lnTo>
                  <a:pt x="4482768" y="528223"/>
                </a:lnTo>
                <a:lnTo>
                  <a:pt x="4525311" y="495985"/>
                </a:lnTo>
                <a:lnTo>
                  <a:pt x="4567827" y="463668"/>
                </a:lnTo>
                <a:lnTo>
                  <a:pt x="4610315" y="431272"/>
                </a:lnTo>
                <a:lnTo>
                  <a:pt x="4640786" y="402987"/>
                </a:lnTo>
                <a:lnTo>
                  <a:pt x="4683216" y="370427"/>
                </a:lnTo>
                <a:lnTo>
                  <a:pt x="4725617" y="337782"/>
                </a:lnTo>
                <a:lnTo>
                  <a:pt x="4767988" y="305051"/>
                </a:lnTo>
                <a:lnTo>
                  <a:pt x="4810491" y="272697"/>
                </a:lnTo>
                <a:lnTo>
                  <a:pt x="4853600" y="242077"/>
                </a:lnTo>
                <a:lnTo>
                  <a:pt x="4897311" y="213179"/>
                </a:lnTo>
                <a:lnTo>
                  <a:pt x="4941621" y="185993"/>
                </a:lnTo>
                <a:lnTo>
                  <a:pt x="4974537" y="164700"/>
                </a:lnTo>
                <a:lnTo>
                  <a:pt x="5020032" y="140904"/>
                </a:lnTo>
                <a:lnTo>
                  <a:pt x="5066115" y="118788"/>
                </a:lnTo>
                <a:lnTo>
                  <a:pt x="5112781" y="98340"/>
                </a:lnTo>
                <a:lnTo>
                  <a:pt x="5148038" y="83741"/>
                </a:lnTo>
                <a:lnTo>
                  <a:pt x="5195859" y="66597"/>
                </a:lnTo>
                <a:lnTo>
                  <a:pt x="5244253" y="51089"/>
                </a:lnTo>
                <a:lnTo>
                  <a:pt x="5281226" y="41398"/>
                </a:lnTo>
                <a:lnTo>
                  <a:pt x="5330752" y="29129"/>
                </a:lnTo>
                <a:lnTo>
                  <a:pt x="5380839" y="18463"/>
                </a:lnTo>
                <a:lnTo>
                  <a:pt x="5419494" y="13581"/>
                </a:lnTo>
                <a:lnTo>
                  <a:pt x="5470691" y="6090"/>
                </a:lnTo>
                <a:lnTo>
                  <a:pt x="5510449" y="4361"/>
                </a:lnTo>
                <a:lnTo>
                  <a:pt x="5562740" y="0"/>
                </a:lnTo>
                <a:lnTo>
                  <a:pt x="5603585" y="1380"/>
                </a:lnTo>
                <a:lnTo>
                  <a:pt x="5656956" y="106"/>
                </a:lnTo>
                <a:lnTo>
                  <a:pt x="5698873" y="4552"/>
                </a:lnTo>
                <a:lnTo>
                  <a:pt x="5753308" y="6322"/>
                </a:lnTo>
                <a:lnTo>
                  <a:pt x="5796282" y="13791"/>
                </a:lnTo>
                <a:lnTo>
                  <a:pt x="5839779" y="22754"/>
                </a:lnTo>
                <a:lnTo>
                  <a:pt x="5895783" y="29009"/>
                </a:lnTo>
                <a:lnTo>
                  <a:pt x="5940313" y="40930"/>
                </a:lnTo>
                <a:lnTo>
                  <a:pt x="5997344" y="50121"/>
                </a:lnTo>
                <a:lnTo>
                  <a:pt x="6042894" y="64955"/>
                </a:lnTo>
                <a:lnTo>
                  <a:pt x="6135676" y="99438"/>
                </a:lnTo>
                <a:lnTo>
                  <a:pt x="6194176" y="112831"/>
                </a:lnTo>
                <a:lnTo>
                  <a:pt x="6240832" y="130829"/>
                </a:lnTo>
                <a:lnTo>
                  <a:pt x="6287681" y="149377"/>
                </a:lnTo>
                <a:lnTo>
                  <a:pt x="6334770" y="168614"/>
                </a:lnTo>
                <a:lnTo>
                  <a:pt x="7406230" y="577913"/>
                </a:lnTo>
                <a:lnTo>
                  <a:pt x="7499747" y="614497"/>
                </a:lnTo>
                <a:lnTo>
                  <a:pt x="7640406" y="670466"/>
                </a:lnTo>
                <a:lnTo>
                  <a:pt x="7734503" y="708707"/>
                </a:lnTo>
                <a:lnTo>
                  <a:pt x="7828916" y="747850"/>
                </a:lnTo>
                <a:lnTo>
                  <a:pt x="7864267" y="771995"/>
                </a:lnTo>
                <a:lnTo>
                  <a:pt x="7959242" y="812747"/>
                </a:lnTo>
                <a:lnTo>
                  <a:pt x="8006890" y="833581"/>
                </a:lnTo>
                <a:lnTo>
                  <a:pt x="8042664" y="858934"/>
                </a:lnTo>
                <a:lnTo>
                  <a:pt x="8090547" y="880441"/>
                </a:lnTo>
                <a:lnTo>
                  <a:pt x="8138556" y="902309"/>
                </a:lnTo>
                <a:lnTo>
                  <a:pt x="8174710" y="928749"/>
                </a:lnTo>
                <a:lnTo>
                  <a:pt x="8222990" y="951393"/>
                </a:lnTo>
                <a:lnTo>
                  <a:pt x="8259427" y="978641"/>
                </a:lnTo>
                <a:lnTo>
                  <a:pt x="8308003" y="1002128"/>
                </a:lnTo>
                <a:lnTo>
                  <a:pt x="8381652" y="1058846"/>
                </a:lnTo>
                <a:lnTo>
                  <a:pt x="8430715" y="1083726"/>
                </a:lnTo>
                <a:lnTo>
                  <a:pt x="8505393" y="1143383"/>
                </a:lnTo>
                <a:lnTo>
                  <a:pt x="8554996" y="1169810"/>
                </a:lnTo>
                <a:lnTo>
                  <a:pt x="8592804" y="1200979"/>
                </a:lnTo>
                <a:lnTo>
                  <a:pt x="8669019" y="1265033"/>
                </a:lnTo>
                <a:lnTo>
                  <a:pt x="8707645" y="1298540"/>
                </a:lnTo>
                <a:lnTo>
                  <a:pt x="8902107" y="1469895"/>
                </a:lnTo>
                <a:lnTo>
                  <a:pt x="8929262" y="1509078"/>
                </a:lnTo>
                <a:lnTo>
                  <a:pt x="9047156" y="1615370"/>
                </a:lnTo>
                <a:lnTo>
                  <a:pt x="9074613" y="1655412"/>
                </a:lnTo>
                <a:lnTo>
                  <a:pt x="9153708" y="1727704"/>
                </a:lnTo>
                <a:lnTo>
                  <a:pt x="9181367" y="1768324"/>
                </a:lnTo>
                <a:lnTo>
                  <a:pt x="9221076" y="1804931"/>
                </a:lnTo>
                <a:lnTo>
                  <a:pt x="9248858" y="1845905"/>
                </a:lnTo>
                <a:lnTo>
                  <a:pt x="9288687" y="1882853"/>
                </a:lnTo>
                <a:lnTo>
                  <a:pt x="9316583" y="1924153"/>
                </a:lnTo>
                <a:lnTo>
                  <a:pt x="9356522" y="1961416"/>
                </a:lnTo>
                <a:lnTo>
                  <a:pt x="9412575" y="2044762"/>
                </a:lnTo>
                <a:lnTo>
                  <a:pt x="9451832" y="2080075"/>
                </a:lnTo>
                <a:lnTo>
                  <a:pt x="9479262" y="2120041"/>
                </a:lnTo>
                <a:lnTo>
                  <a:pt x="9566722" y="2370152"/>
                </a:lnTo>
                <a:lnTo>
                  <a:pt x="9537683" y="2325584"/>
                </a:lnTo>
                <a:lnTo>
                  <a:pt x="9520741" y="2277134"/>
                </a:lnTo>
                <a:lnTo>
                  <a:pt x="9491936" y="2233236"/>
                </a:lnTo>
                <a:lnTo>
                  <a:pt x="9475265" y="2185560"/>
                </a:lnTo>
                <a:lnTo>
                  <a:pt x="9418450" y="2100036"/>
                </a:lnTo>
                <a:lnTo>
                  <a:pt x="9378343" y="2062292"/>
                </a:lnTo>
                <a:lnTo>
                  <a:pt x="9322829" y="1980488"/>
                </a:lnTo>
                <a:lnTo>
                  <a:pt x="9283190" y="1944081"/>
                </a:lnTo>
                <a:lnTo>
                  <a:pt x="9255609" y="1903685"/>
                </a:lnTo>
                <a:lnTo>
                  <a:pt x="9216111" y="1867683"/>
                </a:lnTo>
                <a:lnTo>
                  <a:pt x="9188673" y="1827691"/>
                </a:lnTo>
                <a:lnTo>
                  <a:pt x="9149316" y="1792093"/>
                </a:lnTo>
                <a:lnTo>
                  <a:pt x="9122019" y="1752505"/>
                </a:lnTo>
                <a:lnTo>
                  <a:pt x="9043660" y="1682321"/>
                </a:lnTo>
                <a:lnTo>
                  <a:pt x="9016574" y="1643340"/>
                </a:lnTo>
                <a:lnTo>
                  <a:pt x="8938640" y="1574369"/>
                </a:lnTo>
                <a:lnTo>
                  <a:pt x="8911767" y="1535994"/>
                </a:lnTo>
                <a:lnTo>
                  <a:pt x="8564540" y="1235577"/>
                </a:lnTo>
                <a:lnTo>
                  <a:pt x="8488172" y="1171087"/>
                </a:lnTo>
                <a:lnTo>
                  <a:pt x="8438289" y="1143860"/>
                </a:lnTo>
                <a:lnTo>
                  <a:pt x="8400579" y="1112970"/>
                </a:lnTo>
                <a:lnTo>
                  <a:pt x="8351060" y="1086783"/>
                </a:lnTo>
                <a:lnTo>
                  <a:pt x="8313702" y="1056900"/>
                </a:lnTo>
                <a:lnTo>
                  <a:pt x="8264523" y="1031688"/>
                </a:lnTo>
                <a:lnTo>
                  <a:pt x="8227494" y="1002746"/>
                </a:lnTo>
                <a:lnTo>
                  <a:pt x="8178633" y="978441"/>
                </a:lnTo>
                <a:lnTo>
                  <a:pt x="8141909" y="950373"/>
                </a:lnTo>
                <a:lnTo>
                  <a:pt x="8093342" y="926910"/>
                </a:lnTo>
                <a:lnTo>
                  <a:pt x="8044913" y="903842"/>
                </a:lnTo>
                <a:lnTo>
                  <a:pt x="7996617" y="881154"/>
                </a:lnTo>
                <a:lnTo>
                  <a:pt x="7960436" y="854635"/>
                </a:lnTo>
                <a:lnTo>
                  <a:pt x="7912387" y="832655"/>
                </a:lnTo>
                <a:lnTo>
                  <a:pt x="7816630" y="789665"/>
                </a:lnTo>
                <a:lnTo>
                  <a:pt x="7721286" y="747860"/>
                </a:lnTo>
                <a:lnTo>
                  <a:pt x="7626310" y="707105"/>
                </a:lnTo>
                <a:lnTo>
                  <a:pt x="7531655" y="667269"/>
                </a:lnTo>
                <a:lnTo>
                  <a:pt x="7437275" y="628218"/>
                </a:lnTo>
                <a:lnTo>
                  <a:pt x="6967743" y="439740"/>
                </a:lnTo>
                <a:lnTo>
                  <a:pt x="6908877" y="425299"/>
                </a:lnTo>
                <a:lnTo>
                  <a:pt x="6487334" y="258631"/>
                </a:lnTo>
                <a:lnTo>
                  <a:pt x="6381720" y="225928"/>
                </a:lnTo>
                <a:lnTo>
                  <a:pt x="6334909" y="207486"/>
                </a:lnTo>
                <a:lnTo>
                  <a:pt x="6240522" y="168417"/>
                </a:lnTo>
                <a:lnTo>
                  <a:pt x="6193449" y="149226"/>
                </a:lnTo>
                <a:lnTo>
                  <a:pt x="6134532" y="134640"/>
                </a:lnTo>
                <a:lnTo>
                  <a:pt x="6087796" y="116413"/>
                </a:lnTo>
                <a:lnTo>
                  <a:pt x="6041300" y="98873"/>
                </a:lnTo>
                <a:lnTo>
                  <a:pt x="5983602" y="87774"/>
                </a:lnTo>
                <a:lnTo>
                  <a:pt x="5938425" y="74004"/>
                </a:lnTo>
                <a:lnTo>
                  <a:pt x="5881797" y="65963"/>
                </a:lnTo>
                <a:lnTo>
                  <a:pt x="5837698" y="55279"/>
                </a:lnTo>
                <a:lnTo>
                  <a:pt x="5794146" y="46158"/>
                </a:lnTo>
                <a:lnTo>
                  <a:pt x="5739158" y="42805"/>
                </a:lnTo>
                <a:lnTo>
                  <a:pt x="5696713" y="36851"/>
                </a:lnTo>
                <a:lnTo>
                  <a:pt x="5642842" y="36693"/>
                </a:lnTo>
                <a:lnTo>
                  <a:pt x="5601524" y="33960"/>
                </a:lnTo>
                <a:lnTo>
                  <a:pt x="5548788" y="37051"/>
                </a:lnTo>
                <a:lnTo>
                  <a:pt x="5508616" y="37594"/>
                </a:lnTo>
                <a:lnTo>
                  <a:pt x="5457035" y="43987"/>
                </a:lnTo>
                <a:lnTo>
                  <a:pt x="5406039" y="52052"/>
                </a:lnTo>
                <a:lnTo>
                  <a:pt x="5367620" y="57610"/>
                </a:lnTo>
                <a:lnTo>
                  <a:pt x="5317807" y="69060"/>
                </a:lnTo>
                <a:lnTo>
                  <a:pt x="5280582" y="78030"/>
                </a:lnTo>
                <a:lnTo>
                  <a:pt x="5231972" y="92918"/>
                </a:lnTo>
                <a:lnTo>
                  <a:pt x="5183970" y="109546"/>
                </a:lnTo>
                <a:lnTo>
                  <a:pt x="5136581" y="127927"/>
                </a:lnTo>
                <a:lnTo>
                  <a:pt x="5101799" y="143884"/>
                </a:lnTo>
                <a:lnTo>
                  <a:pt x="5055651" y="165812"/>
                </a:lnTo>
                <a:lnTo>
                  <a:pt x="5010130" y="189536"/>
                </a:lnTo>
                <a:lnTo>
                  <a:pt x="4965241" y="215066"/>
                </a:lnTo>
                <a:lnTo>
                  <a:pt x="4920990" y="242419"/>
                </a:lnTo>
                <a:lnTo>
                  <a:pt x="4889368" y="267413"/>
                </a:lnTo>
                <a:lnTo>
                  <a:pt x="4846404" y="298449"/>
                </a:lnTo>
                <a:lnTo>
                  <a:pt x="4804092" y="331347"/>
                </a:lnTo>
                <a:lnTo>
                  <a:pt x="4761734" y="364116"/>
                </a:lnTo>
                <a:lnTo>
                  <a:pt x="4719310" y="396694"/>
                </a:lnTo>
                <a:lnTo>
                  <a:pt x="4676824" y="429095"/>
                </a:lnTo>
                <a:lnTo>
                  <a:pt x="4634282" y="461336"/>
                </a:lnTo>
                <a:lnTo>
                  <a:pt x="4591688" y="493430"/>
                </a:lnTo>
                <a:lnTo>
                  <a:pt x="4549049" y="525392"/>
                </a:lnTo>
                <a:lnTo>
                  <a:pt x="4518357" y="553047"/>
                </a:lnTo>
                <a:lnTo>
                  <a:pt x="4475642" y="584793"/>
                </a:lnTo>
                <a:lnTo>
                  <a:pt x="4432896" y="616452"/>
                </a:lnTo>
                <a:lnTo>
                  <a:pt x="4390126" y="648041"/>
                </a:lnTo>
                <a:lnTo>
                  <a:pt x="4347336" y="679574"/>
                </a:lnTo>
                <a:lnTo>
                  <a:pt x="4188075" y="801255"/>
                </a:lnTo>
                <a:lnTo>
                  <a:pt x="4102470" y="864248"/>
                </a:lnTo>
                <a:lnTo>
                  <a:pt x="4059691" y="895810"/>
                </a:lnTo>
                <a:lnTo>
                  <a:pt x="4016934" y="927438"/>
                </a:lnTo>
                <a:lnTo>
                  <a:pt x="3974205" y="959145"/>
                </a:lnTo>
                <a:lnTo>
                  <a:pt x="3943498" y="986754"/>
                </a:lnTo>
                <a:lnTo>
                  <a:pt x="3900841" y="1018666"/>
                </a:lnTo>
                <a:lnTo>
                  <a:pt x="3858227" y="1050702"/>
                </a:lnTo>
                <a:lnTo>
                  <a:pt x="3773099" y="1115059"/>
                </a:lnTo>
                <a:lnTo>
                  <a:pt x="3742378" y="1142632"/>
                </a:lnTo>
                <a:lnTo>
                  <a:pt x="3699509" y="1173936"/>
                </a:lnTo>
                <a:lnTo>
                  <a:pt x="3656463" y="1204735"/>
                </a:lnTo>
                <a:lnTo>
                  <a:pt x="3613224" y="1234984"/>
                </a:lnTo>
                <a:lnTo>
                  <a:pt x="3581765" y="1260447"/>
                </a:lnTo>
                <a:lnTo>
                  <a:pt x="3538095" y="1289462"/>
                </a:lnTo>
                <a:lnTo>
                  <a:pt x="3494186" y="1317794"/>
                </a:lnTo>
                <a:lnTo>
                  <a:pt x="3450023" y="1345397"/>
                </a:lnTo>
                <a:lnTo>
                  <a:pt x="3405589" y="1372228"/>
                </a:lnTo>
                <a:lnTo>
                  <a:pt x="3372857" y="1394049"/>
                </a:lnTo>
                <a:lnTo>
                  <a:pt x="3327835" y="1419200"/>
                </a:lnTo>
                <a:lnTo>
                  <a:pt x="3282497" y="1443445"/>
                </a:lnTo>
                <a:lnTo>
                  <a:pt x="3236826" y="1466738"/>
                </a:lnTo>
                <a:lnTo>
                  <a:pt x="3190807" y="1489036"/>
                </a:lnTo>
                <a:lnTo>
                  <a:pt x="3144424" y="1510293"/>
                </a:lnTo>
                <a:lnTo>
                  <a:pt x="3097661" y="1530465"/>
                </a:lnTo>
                <a:lnTo>
                  <a:pt x="3050504" y="1549507"/>
                </a:lnTo>
                <a:lnTo>
                  <a:pt x="3002936" y="1567376"/>
                </a:lnTo>
                <a:lnTo>
                  <a:pt x="2954942" y="1584025"/>
                </a:lnTo>
                <a:lnTo>
                  <a:pt x="2906764" y="1600151"/>
                </a:lnTo>
                <a:lnTo>
                  <a:pt x="2858443" y="1615866"/>
                </a:lnTo>
                <a:lnTo>
                  <a:pt x="2809979" y="1631171"/>
                </a:lnTo>
                <a:lnTo>
                  <a:pt x="2761371" y="1646067"/>
                </a:lnTo>
                <a:lnTo>
                  <a:pt x="2712621" y="1660555"/>
                </a:lnTo>
                <a:lnTo>
                  <a:pt x="2663728" y="1674635"/>
                </a:lnTo>
                <a:lnTo>
                  <a:pt x="2614693" y="1688308"/>
                </a:lnTo>
                <a:lnTo>
                  <a:pt x="2565516" y="1701575"/>
                </a:lnTo>
                <a:lnTo>
                  <a:pt x="2516197" y="1714436"/>
                </a:lnTo>
                <a:lnTo>
                  <a:pt x="2466737" y="1726893"/>
                </a:lnTo>
                <a:lnTo>
                  <a:pt x="2417135" y="1738946"/>
                </a:lnTo>
                <a:lnTo>
                  <a:pt x="2367393" y="1750596"/>
                </a:lnTo>
                <a:lnTo>
                  <a:pt x="2317509" y="1761844"/>
                </a:lnTo>
                <a:lnTo>
                  <a:pt x="2267486" y="1772690"/>
                </a:lnTo>
                <a:lnTo>
                  <a:pt x="2217322" y="1783135"/>
                </a:lnTo>
                <a:lnTo>
                  <a:pt x="2167018" y="1793180"/>
                </a:lnTo>
                <a:lnTo>
                  <a:pt x="2128563" y="1798634"/>
                </a:lnTo>
                <a:lnTo>
                  <a:pt x="2077980" y="1807881"/>
                </a:lnTo>
                <a:lnTo>
                  <a:pt x="2027258" y="1816730"/>
                </a:lnTo>
                <a:lnTo>
                  <a:pt x="1976398" y="1825183"/>
                </a:lnTo>
                <a:lnTo>
                  <a:pt x="1925398" y="1833239"/>
                </a:lnTo>
                <a:lnTo>
                  <a:pt x="1874261" y="1840899"/>
                </a:lnTo>
                <a:lnTo>
                  <a:pt x="1822985" y="1848165"/>
                </a:lnTo>
                <a:lnTo>
                  <a:pt x="1771571" y="1855036"/>
                </a:lnTo>
                <a:lnTo>
                  <a:pt x="1720020" y="1861515"/>
                </a:lnTo>
                <a:lnTo>
                  <a:pt x="1668332" y="1867600"/>
                </a:lnTo>
                <a:lnTo>
                  <a:pt x="1616507" y="1873294"/>
                </a:lnTo>
                <a:lnTo>
                  <a:pt x="1564545" y="1878598"/>
                </a:lnTo>
                <a:lnTo>
                  <a:pt x="1512446" y="1883510"/>
                </a:lnTo>
                <a:lnTo>
                  <a:pt x="1472200" y="1883841"/>
                </a:lnTo>
                <a:lnTo>
                  <a:pt x="1419829" y="1887976"/>
                </a:lnTo>
                <a:lnTo>
                  <a:pt x="1367323" y="1891723"/>
                </a:lnTo>
                <a:lnTo>
                  <a:pt x="1314681" y="1895082"/>
                </a:lnTo>
                <a:lnTo>
                  <a:pt x="1261905" y="1898055"/>
                </a:lnTo>
                <a:lnTo>
                  <a:pt x="1208917" y="1900424"/>
                </a:lnTo>
                <a:lnTo>
                  <a:pt x="1168239" y="1899522"/>
                </a:lnTo>
                <a:lnTo>
                  <a:pt x="1115893" y="1903727"/>
                </a:lnTo>
                <a:lnTo>
                  <a:pt x="1063864" y="1908839"/>
                </a:lnTo>
                <a:lnTo>
                  <a:pt x="1012150" y="1914851"/>
                </a:lnTo>
                <a:lnTo>
                  <a:pt x="960748" y="1921756"/>
                </a:lnTo>
                <a:lnTo>
                  <a:pt x="921644" y="1925354"/>
                </a:lnTo>
                <a:lnTo>
                  <a:pt x="870859" y="1934022"/>
                </a:lnTo>
                <a:lnTo>
                  <a:pt x="820378" y="1943561"/>
                </a:lnTo>
                <a:lnTo>
                  <a:pt x="770199" y="1953964"/>
                </a:lnTo>
                <a:lnTo>
                  <a:pt x="720320" y="1965223"/>
                </a:lnTo>
                <a:lnTo>
                  <a:pt x="670738" y="1977331"/>
                </a:lnTo>
                <a:lnTo>
                  <a:pt x="621450" y="1990281"/>
                </a:lnTo>
                <a:lnTo>
                  <a:pt x="584442" y="1999873"/>
                </a:lnTo>
                <a:lnTo>
                  <a:pt x="535735" y="2014485"/>
                </a:lnTo>
                <a:lnTo>
                  <a:pt x="487315" y="2029917"/>
                </a:lnTo>
                <a:lnTo>
                  <a:pt x="439232" y="2046313"/>
                </a:lnTo>
                <a:lnTo>
                  <a:pt x="392460" y="2066458"/>
                </a:lnTo>
                <a:lnTo>
                  <a:pt x="358944" y="2086036"/>
                </a:lnTo>
                <a:lnTo>
                  <a:pt x="314665" y="2113310"/>
                </a:lnTo>
                <a:lnTo>
                  <a:pt x="283558" y="2139776"/>
                </a:lnTo>
                <a:lnTo>
                  <a:pt x="241602" y="2173694"/>
                </a:lnTo>
                <a:lnTo>
                  <a:pt x="212732" y="2206558"/>
                </a:lnTo>
                <a:lnTo>
                  <a:pt x="184917" y="2242440"/>
                </a:lnTo>
                <a:lnTo>
                  <a:pt x="158115" y="2281218"/>
                </a:lnTo>
                <a:lnTo>
                  <a:pt x="132283" y="2322769"/>
                </a:lnTo>
                <a:lnTo>
                  <a:pt x="119366" y="2362780"/>
                </a:lnTo>
                <a:lnTo>
                  <a:pt x="107334" y="2405321"/>
                </a:lnTo>
                <a:lnTo>
                  <a:pt x="84156" y="2454463"/>
                </a:lnTo>
                <a:lnTo>
                  <a:pt x="63645" y="2549707"/>
                </a:lnTo>
                <a:lnTo>
                  <a:pt x="65690" y="2594029"/>
                </a:lnTo>
                <a:lnTo>
                  <a:pt x="46427" y="2692841"/>
                </a:lnTo>
                <a:lnTo>
                  <a:pt x="49095" y="2738946"/>
                </a:lnTo>
                <a:lnTo>
                  <a:pt x="39983" y="2789838"/>
                </a:lnTo>
                <a:lnTo>
                  <a:pt x="49860" y="2933505"/>
                </a:lnTo>
                <a:lnTo>
                  <a:pt x="75397" y="3237381"/>
                </a:lnTo>
                <a:lnTo>
                  <a:pt x="91764" y="3284187"/>
                </a:lnTo>
                <a:lnTo>
                  <a:pt x="96168" y="3335254"/>
                </a:lnTo>
                <a:lnTo>
                  <a:pt x="112581" y="3382189"/>
                </a:lnTo>
                <a:lnTo>
                  <a:pt x="117022" y="3433365"/>
                </a:lnTo>
                <a:lnTo>
                  <a:pt x="242801" y="3793054"/>
                </a:lnTo>
                <a:lnTo>
                  <a:pt x="186165" y="3708042"/>
                </a:lnTo>
                <a:close/>
              </a:path>
              <a:path w="9772650" h="4010025">
                <a:moveTo>
                  <a:pt x="9616306" y="4006962"/>
                </a:moveTo>
                <a:lnTo>
                  <a:pt x="9624247" y="3996687"/>
                </a:lnTo>
                <a:lnTo>
                  <a:pt x="9647774" y="3948542"/>
                </a:lnTo>
                <a:lnTo>
                  <a:pt x="9658911" y="3903444"/>
                </a:lnTo>
                <a:lnTo>
                  <a:pt x="9681651" y="3853050"/>
                </a:lnTo>
                <a:lnTo>
                  <a:pt x="9692033" y="3805788"/>
                </a:lnTo>
                <a:lnTo>
                  <a:pt x="9702059" y="3757511"/>
                </a:lnTo>
                <a:lnTo>
                  <a:pt x="9711745" y="3708261"/>
                </a:lnTo>
                <a:lnTo>
                  <a:pt x="9721106" y="3658082"/>
                </a:lnTo>
                <a:lnTo>
                  <a:pt x="9730158" y="3607018"/>
                </a:lnTo>
                <a:lnTo>
                  <a:pt x="9738915" y="3555112"/>
                </a:lnTo>
                <a:lnTo>
                  <a:pt x="9735405" y="3506600"/>
                </a:lnTo>
                <a:lnTo>
                  <a:pt x="9743619" y="3453140"/>
                </a:lnTo>
                <a:lnTo>
                  <a:pt x="9721039" y="3196194"/>
                </a:lnTo>
                <a:lnTo>
                  <a:pt x="9703999" y="3147467"/>
                </a:lnTo>
                <a:lnTo>
                  <a:pt x="9688525" y="2987791"/>
                </a:lnTo>
                <a:lnTo>
                  <a:pt x="9671334" y="2938631"/>
                </a:lnTo>
                <a:lnTo>
                  <a:pt x="9655860" y="2778955"/>
                </a:lnTo>
                <a:lnTo>
                  <a:pt x="9638821" y="2730228"/>
                </a:lnTo>
                <a:lnTo>
                  <a:pt x="9623660" y="2571449"/>
                </a:lnTo>
                <a:lnTo>
                  <a:pt x="9689059" y="2758471"/>
                </a:lnTo>
                <a:lnTo>
                  <a:pt x="9697248" y="2858838"/>
                </a:lnTo>
                <a:lnTo>
                  <a:pt x="9713331" y="2904830"/>
                </a:lnTo>
                <a:lnTo>
                  <a:pt x="9721463" y="3005034"/>
                </a:lnTo>
                <a:lnTo>
                  <a:pt x="9737466" y="3050798"/>
                </a:lnTo>
                <a:lnTo>
                  <a:pt x="9772128" y="3496191"/>
                </a:lnTo>
                <a:lnTo>
                  <a:pt x="9763508" y="3548489"/>
                </a:lnTo>
                <a:lnTo>
                  <a:pt x="9766637" y="3595913"/>
                </a:lnTo>
                <a:lnTo>
                  <a:pt x="9757524" y="3646803"/>
                </a:lnTo>
                <a:lnTo>
                  <a:pt x="9748143" y="3696923"/>
                </a:lnTo>
                <a:lnTo>
                  <a:pt x="9738477" y="3746231"/>
                </a:lnTo>
                <a:lnTo>
                  <a:pt x="9728512" y="3794683"/>
                </a:lnTo>
                <a:lnTo>
                  <a:pt x="9718232" y="3842235"/>
                </a:lnTo>
                <a:lnTo>
                  <a:pt x="9695634" y="3893035"/>
                </a:lnTo>
                <a:lnTo>
                  <a:pt x="9684679" y="3938656"/>
                </a:lnTo>
                <a:lnTo>
                  <a:pt x="9661375" y="3987439"/>
                </a:lnTo>
                <a:lnTo>
                  <a:pt x="9654744" y="4006951"/>
                </a:lnTo>
                <a:lnTo>
                  <a:pt x="9616306" y="4006962"/>
                </a:lnTo>
                <a:close/>
              </a:path>
              <a:path w="9772650" h="4010025">
                <a:moveTo>
                  <a:pt x="4451819" y="4008488"/>
                </a:moveTo>
                <a:lnTo>
                  <a:pt x="9616306" y="4006962"/>
                </a:lnTo>
                <a:lnTo>
                  <a:pt x="9614984" y="4008673"/>
                </a:lnTo>
                <a:lnTo>
                  <a:pt x="4451819" y="4008488"/>
                </a:lnTo>
                <a:close/>
              </a:path>
              <a:path w="9772650" h="4010025">
                <a:moveTo>
                  <a:pt x="286880" y="3880633"/>
                </a:moveTo>
                <a:lnTo>
                  <a:pt x="227724" y="3711463"/>
                </a:lnTo>
                <a:lnTo>
                  <a:pt x="369474" y="3924452"/>
                </a:lnTo>
                <a:lnTo>
                  <a:pt x="409435" y="3961778"/>
                </a:lnTo>
                <a:lnTo>
                  <a:pt x="437235" y="4002804"/>
                </a:lnTo>
                <a:lnTo>
                  <a:pt x="439173" y="4008345"/>
                </a:lnTo>
                <a:lnTo>
                  <a:pt x="4451819" y="4008488"/>
                </a:lnTo>
                <a:lnTo>
                  <a:pt x="385827" y="4009690"/>
                </a:lnTo>
                <a:lnTo>
                  <a:pt x="382082" y="3998980"/>
                </a:lnTo>
                <a:lnTo>
                  <a:pt x="326715" y="3917597"/>
                </a:lnTo>
                <a:lnTo>
                  <a:pt x="286880" y="3880633"/>
                </a:lnTo>
                <a:close/>
              </a:path>
              <a:path w="9772650" h="4010025">
                <a:moveTo>
                  <a:pt x="242801" y="3793054"/>
                </a:moveTo>
                <a:lnTo>
                  <a:pt x="182831" y="3621559"/>
                </a:lnTo>
                <a:lnTo>
                  <a:pt x="211275" y="3664424"/>
                </a:lnTo>
                <a:lnTo>
                  <a:pt x="270901" y="3834936"/>
                </a:lnTo>
                <a:lnTo>
                  <a:pt x="242801" y="3793054"/>
                </a:lnTo>
                <a:close/>
              </a:path>
              <a:path w="9772650" h="4010025">
                <a:moveTo>
                  <a:pt x="123944" y="3568584"/>
                </a:moveTo>
                <a:lnTo>
                  <a:pt x="90015" y="3471556"/>
                </a:lnTo>
                <a:lnTo>
                  <a:pt x="85200" y="3419313"/>
                </a:lnTo>
                <a:lnTo>
                  <a:pt x="152856" y="3612788"/>
                </a:lnTo>
                <a:lnTo>
                  <a:pt x="123944" y="3568584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5" name="object 5"/>
          <p:cNvSpPr txBox="1"/>
          <p:nvPr/>
        </p:nvSpPr>
        <p:spPr>
          <a:xfrm>
            <a:off x="820859" y="2941099"/>
            <a:ext cx="7876540" cy="421640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22800"/>
              </a:lnSpc>
              <a:spcBef>
                <a:spcPts val="95"/>
              </a:spcBef>
            </a:pPr>
            <a:r>
              <a:rPr dirty="0" sz="2800" spc="-40">
                <a:solidFill>
                  <a:srgbClr val="FFFFFF"/>
                </a:solidFill>
                <a:latin typeface="Tahoma"/>
                <a:cs typeface="Tahoma"/>
              </a:rPr>
              <a:t>The</a:t>
            </a:r>
            <a:r>
              <a:rPr dirty="0" sz="2800" spc="-2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800" spc="-10">
                <a:solidFill>
                  <a:srgbClr val="FFFFFF"/>
                </a:solidFill>
                <a:latin typeface="Tahoma"/>
                <a:cs typeface="Tahoma"/>
              </a:rPr>
              <a:t>objective</a:t>
            </a:r>
            <a:r>
              <a:rPr dirty="0" sz="2800" spc="-2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800" spc="-30">
                <a:solidFill>
                  <a:srgbClr val="FFFFFF"/>
                </a:solidFill>
                <a:latin typeface="Tahoma"/>
                <a:cs typeface="Tahoma"/>
              </a:rPr>
              <a:t>of</a:t>
            </a:r>
            <a:r>
              <a:rPr dirty="0" sz="2800" spc="-2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800" spc="-35">
                <a:solidFill>
                  <a:srgbClr val="FFFFFF"/>
                </a:solidFill>
                <a:latin typeface="Tahoma"/>
                <a:cs typeface="Tahoma"/>
              </a:rPr>
              <a:t>this</a:t>
            </a:r>
            <a:r>
              <a:rPr dirty="0" sz="2800" spc="-2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800" spc="-15">
                <a:solidFill>
                  <a:srgbClr val="FFFFFF"/>
                </a:solidFill>
                <a:latin typeface="Tahoma"/>
                <a:cs typeface="Tahoma"/>
              </a:rPr>
              <a:t>project</a:t>
            </a:r>
            <a:r>
              <a:rPr dirty="0" sz="2800" spc="-204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800" spc="-45">
                <a:solidFill>
                  <a:srgbClr val="FFFFFF"/>
                </a:solidFill>
                <a:latin typeface="Tahoma"/>
                <a:cs typeface="Tahoma"/>
              </a:rPr>
              <a:t>is</a:t>
            </a:r>
            <a:r>
              <a:rPr dirty="0" sz="2800" spc="-2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800" spc="-15">
                <a:solidFill>
                  <a:srgbClr val="FFFFFF"/>
                </a:solidFill>
                <a:latin typeface="Tahoma"/>
                <a:cs typeface="Tahoma"/>
              </a:rPr>
              <a:t>to</a:t>
            </a:r>
            <a:r>
              <a:rPr dirty="0" sz="2800" spc="-2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800" spc="10">
                <a:solidFill>
                  <a:srgbClr val="FFFFFF"/>
                </a:solidFill>
                <a:latin typeface="Tahoma"/>
                <a:cs typeface="Tahoma"/>
              </a:rPr>
              <a:t>develop</a:t>
            </a:r>
            <a:r>
              <a:rPr dirty="0" sz="2800" spc="-2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800" spc="-50">
                <a:solidFill>
                  <a:srgbClr val="FFFFFF"/>
                </a:solidFill>
                <a:latin typeface="Tahoma"/>
                <a:cs typeface="Tahoma"/>
              </a:rPr>
              <a:t>an</a:t>
            </a:r>
            <a:r>
              <a:rPr dirty="0" sz="2800" spc="-204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800" spc="-170">
                <a:solidFill>
                  <a:srgbClr val="FFFFFF"/>
                </a:solidFill>
                <a:latin typeface="Tahoma"/>
                <a:cs typeface="Tahoma"/>
              </a:rPr>
              <a:t>AI</a:t>
            </a:r>
            <a:r>
              <a:rPr dirty="0" sz="2800" spc="-2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800" spc="-15">
                <a:solidFill>
                  <a:srgbClr val="FFFFFF"/>
                </a:solidFill>
                <a:latin typeface="Tahoma"/>
                <a:cs typeface="Tahoma"/>
              </a:rPr>
              <a:t>and </a:t>
            </a:r>
            <a:r>
              <a:rPr dirty="0" sz="2800" spc="-86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800" spc="160">
                <a:solidFill>
                  <a:srgbClr val="FFFFFF"/>
                </a:solidFill>
                <a:latin typeface="Tahoma"/>
                <a:cs typeface="Tahoma"/>
              </a:rPr>
              <a:t>M</a:t>
            </a:r>
            <a:r>
              <a:rPr dirty="0" sz="2800" spc="35">
                <a:solidFill>
                  <a:srgbClr val="FFFFFF"/>
                </a:solidFill>
                <a:latin typeface="Tahoma"/>
                <a:cs typeface="Tahoma"/>
              </a:rPr>
              <a:t>L</a:t>
            </a:r>
            <a:r>
              <a:rPr dirty="0" sz="2800" spc="65">
                <a:solidFill>
                  <a:srgbClr val="FFFFFF"/>
                </a:solidFill>
                <a:latin typeface="Tahoma"/>
                <a:cs typeface="Tahoma"/>
              </a:rPr>
              <a:t>-</a:t>
            </a:r>
            <a:r>
              <a:rPr dirty="0" sz="2800" spc="60">
                <a:solidFill>
                  <a:srgbClr val="FFFFFF"/>
                </a:solidFill>
                <a:latin typeface="Tahoma"/>
                <a:cs typeface="Tahoma"/>
              </a:rPr>
              <a:t>b</a:t>
            </a:r>
            <a:r>
              <a:rPr dirty="0" sz="2800" spc="-85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2800" spc="-40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dirty="0" sz="2800" spc="2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dirty="0" sz="2800" spc="65">
                <a:solidFill>
                  <a:srgbClr val="FFFFFF"/>
                </a:solidFill>
                <a:latin typeface="Tahoma"/>
                <a:cs typeface="Tahoma"/>
              </a:rPr>
              <a:t>d</a:t>
            </a:r>
            <a:r>
              <a:rPr dirty="0" sz="2800" spc="-2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800" spc="-40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dirty="0" sz="2800" spc="-75">
                <a:solidFill>
                  <a:srgbClr val="FFFFFF"/>
                </a:solidFill>
                <a:latin typeface="Tahoma"/>
                <a:cs typeface="Tahoma"/>
              </a:rPr>
              <a:t>y</a:t>
            </a:r>
            <a:r>
              <a:rPr dirty="0" sz="2800" spc="-40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dirty="0" sz="2800" spc="-45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dirty="0" sz="2800" spc="2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dirty="0" sz="2800" spc="-135">
                <a:solidFill>
                  <a:srgbClr val="FFFFFF"/>
                </a:solidFill>
                <a:latin typeface="Tahoma"/>
                <a:cs typeface="Tahoma"/>
              </a:rPr>
              <a:t>m</a:t>
            </a:r>
            <a:r>
              <a:rPr dirty="0" sz="2800" spc="-2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800" spc="-70">
                <a:solidFill>
                  <a:srgbClr val="FFFFFF"/>
                </a:solidFill>
                <a:latin typeface="Tahoma"/>
                <a:cs typeface="Tahoma"/>
              </a:rPr>
              <a:t>f</a:t>
            </a:r>
            <a:r>
              <a:rPr dirty="0" sz="2800" spc="5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dirty="0" sz="2800" spc="-114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dirty="0" sz="2800" spc="-2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800" spc="-85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2800" spc="175">
                <a:solidFill>
                  <a:srgbClr val="FFFFFF"/>
                </a:solidFill>
                <a:latin typeface="Tahoma"/>
                <a:cs typeface="Tahoma"/>
              </a:rPr>
              <a:t>cc</a:t>
            </a:r>
            <a:r>
              <a:rPr dirty="0" sz="2800" spc="-15">
                <a:solidFill>
                  <a:srgbClr val="FFFFFF"/>
                </a:solidFill>
                <a:latin typeface="Tahoma"/>
                <a:cs typeface="Tahoma"/>
              </a:rPr>
              <a:t>u</a:t>
            </a:r>
            <a:r>
              <a:rPr dirty="0" sz="2800" spc="-114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dirty="0" sz="2800" spc="-85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2800" spc="-45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dirty="0" sz="2800" spc="25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dirty="0" sz="2800" spc="-2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800" spc="-55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dirty="0" sz="2800" spc="60">
                <a:solidFill>
                  <a:srgbClr val="FFFFFF"/>
                </a:solidFill>
                <a:latin typeface="Tahoma"/>
                <a:cs typeface="Tahoma"/>
              </a:rPr>
              <a:t>d</a:t>
            </a:r>
            <a:r>
              <a:rPr dirty="0" sz="2800" spc="2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dirty="0" sz="2800" spc="-15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dirty="0" sz="2800" spc="-45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dirty="0" sz="2800" spc="-55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dirty="0" sz="2800" spc="-70">
                <a:solidFill>
                  <a:srgbClr val="FFFFFF"/>
                </a:solidFill>
                <a:latin typeface="Tahoma"/>
                <a:cs typeface="Tahoma"/>
              </a:rPr>
              <a:t>f</a:t>
            </a:r>
            <a:r>
              <a:rPr dirty="0" sz="2800" spc="-55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dirty="0" sz="2800" spc="175">
                <a:solidFill>
                  <a:srgbClr val="FFFFFF"/>
                </a:solidFill>
                <a:latin typeface="Tahoma"/>
                <a:cs typeface="Tahoma"/>
              </a:rPr>
              <a:t>c</a:t>
            </a:r>
            <a:r>
              <a:rPr dirty="0" sz="2800" spc="-85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2800" spc="-45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dirty="0" sz="2800" spc="-55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dirty="0" sz="2800" spc="5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dirty="0" sz="2800" spc="-10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dirty="0" sz="2800" spc="-2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800" spc="-85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2800" spc="-15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dirty="0" sz="2800" spc="45">
                <a:solidFill>
                  <a:srgbClr val="FFFFFF"/>
                </a:solidFill>
                <a:latin typeface="Tahoma"/>
                <a:cs typeface="Tahoma"/>
              </a:rPr>
              <a:t>d  </a:t>
            </a:r>
            <a:r>
              <a:rPr dirty="0" sz="2800" spc="175">
                <a:solidFill>
                  <a:srgbClr val="FFFFFF"/>
                </a:solidFill>
                <a:latin typeface="Tahoma"/>
                <a:cs typeface="Tahoma"/>
              </a:rPr>
              <a:t>c</a:t>
            </a:r>
            <a:r>
              <a:rPr dirty="0" sz="2800" spc="-30">
                <a:solidFill>
                  <a:srgbClr val="FFFFFF"/>
                </a:solidFill>
                <a:latin typeface="Tahoma"/>
                <a:cs typeface="Tahoma"/>
              </a:rPr>
              <a:t>l</a:t>
            </a:r>
            <a:r>
              <a:rPr dirty="0" sz="2800" spc="-85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2800" spc="-40">
                <a:solidFill>
                  <a:srgbClr val="FFFFFF"/>
                </a:solidFill>
                <a:latin typeface="Tahoma"/>
                <a:cs typeface="Tahoma"/>
              </a:rPr>
              <a:t>ss</a:t>
            </a:r>
            <a:r>
              <a:rPr dirty="0" sz="2800" spc="-55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dirty="0" sz="2800" spc="-70">
                <a:solidFill>
                  <a:srgbClr val="FFFFFF"/>
                </a:solidFill>
                <a:latin typeface="Tahoma"/>
                <a:cs typeface="Tahoma"/>
              </a:rPr>
              <a:t>f</a:t>
            </a:r>
            <a:r>
              <a:rPr dirty="0" sz="2800" spc="-55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dirty="0" sz="2800" spc="175">
                <a:solidFill>
                  <a:srgbClr val="FFFFFF"/>
                </a:solidFill>
                <a:latin typeface="Tahoma"/>
                <a:cs typeface="Tahoma"/>
              </a:rPr>
              <a:t>c</a:t>
            </a:r>
            <a:r>
              <a:rPr dirty="0" sz="2800" spc="-85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2800" spc="-45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dirty="0" sz="2800" spc="-55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dirty="0" sz="2800" spc="5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dirty="0" sz="2800" spc="-10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dirty="0" sz="2800" spc="-2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800" spc="5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dirty="0" sz="2800" spc="-70">
                <a:solidFill>
                  <a:srgbClr val="FFFFFF"/>
                </a:solidFill>
                <a:latin typeface="Tahoma"/>
                <a:cs typeface="Tahoma"/>
              </a:rPr>
              <a:t>f</a:t>
            </a:r>
            <a:r>
              <a:rPr dirty="0" sz="2800" spc="-2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800" spc="-30">
                <a:solidFill>
                  <a:srgbClr val="FFFFFF"/>
                </a:solidFill>
                <a:latin typeface="Tahoma"/>
                <a:cs typeface="Tahoma"/>
              </a:rPr>
              <a:t>l</a:t>
            </a:r>
            <a:r>
              <a:rPr dirty="0" sz="2800" spc="2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dirty="0" sz="2800" spc="-85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2800" spc="-70">
                <a:solidFill>
                  <a:srgbClr val="FFFFFF"/>
                </a:solidFill>
                <a:latin typeface="Tahoma"/>
                <a:cs typeface="Tahoma"/>
              </a:rPr>
              <a:t>f</a:t>
            </a:r>
            <a:r>
              <a:rPr dirty="0" sz="2800" spc="-2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800" spc="60">
                <a:solidFill>
                  <a:srgbClr val="FFFFFF"/>
                </a:solidFill>
                <a:latin typeface="Tahoma"/>
                <a:cs typeface="Tahoma"/>
              </a:rPr>
              <a:t>d</a:t>
            </a:r>
            <a:r>
              <a:rPr dirty="0" sz="2800" spc="-55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dirty="0" sz="2800" spc="-40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dirty="0" sz="2800" spc="2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dirty="0" sz="2800" spc="-85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2800" spc="-40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dirty="0" sz="2800" spc="2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dirty="0" sz="2800" spc="-35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dirty="0" sz="2800" spc="-2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800" spc="-45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dirty="0" sz="2800">
                <a:solidFill>
                  <a:srgbClr val="FFFFFF"/>
                </a:solidFill>
                <a:latin typeface="Tahoma"/>
                <a:cs typeface="Tahoma"/>
              </a:rPr>
              <a:t>h</a:t>
            </a:r>
            <a:r>
              <a:rPr dirty="0" sz="2800" spc="-114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dirty="0" sz="2800" spc="5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dirty="0" sz="2800" spc="-15">
                <a:solidFill>
                  <a:srgbClr val="FFFFFF"/>
                </a:solidFill>
                <a:latin typeface="Tahoma"/>
                <a:cs typeface="Tahoma"/>
              </a:rPr>
              <a:t>u</a:t>
            </a:r>
            <a:r>
              <a:rPr dirty="0" sz="2800" spc="10">
                <a:solidFill>
                  <a:srgbClr val="FFFFFF"/>
                </a:solidFill>
                <a:latin typeface="Tahoma"/>
                <a:cs typeface="Tahoma"/>
              </a:rPr>
              <a:t>g</a:t>
            </a:r>
            <a:r>
              <a:rPr dirty="0" sz="2800" spc="5">
                <a:solidFill>
                  <a:srgbClr val="FFFFFF"/>
                </a:solidFill>
                <a:latin typeface="Tahoma"/>
                <a:cs typeface="Tahoma"/>
              </a:rPr>
              <a:t>h</a:t>
            </a:r>
            <a:r>
              <a:rPr dirty="0" sz="2800" spc="-2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800" spc="-55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dirty="0" sz="2800" spc="-140">
                <a:solidFill>
                  <a:srgbClr val="FFFFFF"/>
                </a:solidFill>
                <a:latin typeface="Tahoma"/>
                <a:cs typeface="Tahoma"/>
              </a:rPr>
              <a:t>m</a:t>
            </a:r>
            <a:r>
              <a:rPr dirty="0" sz="2800" spc="-85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2800" spc="10">
                <a:solidFill>
                  <a:srgbClr val="FFFFFF"/>
                </a:solidFill>
                <a:latin typeface="Tahoma"/>
                <a:cs typeface="Tahoma"/>
              </a:rPr>
              <a:t>g</a:t>
            </a:r>
            <a:r>
              <a:rPr dirty="0" sz="2800" spc="20">
                <a:solidFill>
                  <a:srgbClr val="FFFFFF"/>
                </a:solidFill>
                <a:latin typeface="Tahoma"/>
                <a:cs typeface="Tahoma"/>
              </a:rPr>
              <a:t>e  </a:t>
            </a:r>
            <a:r>
              <a:rPr dirty="0" sz="2800">
                <a:solidFill>
                  <a:srgbClr val="FFFFFF"/>
                </a:solidFill>
                <a:latin typeface="Tahoma"/>
                <a:cs typeface="Tahoma"/>
              </a:rPr>
              <a:t>processing </a:t>
            </a:r>
            <a:r>
              <a:rPr dirty="0" sz="2800" spc="-25">
                <a:solidFill>
                  <a:srgbClr val="FFFFFF"/>
                </a:solidFill>
                <a:latin typeface="Tahoma"/>
                <a:cs typeface="Tahoma"/>
              </a:rPr>
              <a:t>techniques. </a:t>
            </a:r>
            <a:r>
              <a:rPr dirty="0" sz="2800" spc="-40">
                <a:solidFill>
                  <a:srgbClr val="FFFFFF"/>
                </a:solidFill>
                <a:latin typeface="Tahoma"/>
                <a:cs typeface="Tahoma"/>
              </a:rPr>
              <a:t>The </a:t>
            </a:r>
            <a:r>
              <a:rPr dirty="0" sz="2800" spc="-50">
                <a:solidFill>
                  <a:srgbClr val="FFFFFF"/>
                </a:solidFill>
                <a:latin typeface="Tahoma"/>
                <a:cs typeface="Tahoma"/>
              </a:rPr>
              <a:t>system </a:t>
            </a:r>
            <a:r>
              <a:rPr dirty="0" sz="2800" spc="-80">
                <a:solidFill>
                  <a:srgbClr val="FFFFFF"/>
                </a:solidFill>
                <a:latin typeface="Tahoma"/>
                <a:cs typeface="Tahoma"/>
              </a:rPr>
              <a:t>aims </a:t>
            </a:r>
            <a:r>
              <a:rPr dirty="0" sz="2800" spc="-15">
                <a:solidFill>
                  <a:srgbClr val="FFFFFF"/>
                </a:solidFill>
                <a:latin typeface="Tahoma"/>
                <a:cs typeface="Tahoma"/>
              </a:rPr>
              <a:t>to </a:t>
            </a:r>
            <a:r>
              <a:rPr dirty="0" sz="2800" spc="-50">
                <a:solidFill>
                  <a:srgbClr val="FFFFFF"/>
                </a:solidFill>
                <a:latin typeface="Tahoma"/>
                <a:cs typeface="Tahoma"/>
              </a:rPr>
              <a:t>analyze </a:t>
            </a:r>
            <a:r>
              <a:rPr dirty="0" sz="2800" spc="-86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800" spc="-25">
                <a:solidFill>
                  <a:srgbClr val="FFFFFF"/>
                </a:solidFill>
                <a:latin typeface="Tahoma"/>
                <a:cs typeface="Tahoma"/>
              </a:rPr>
              <a:t>plant</a:t>
            </a:r>
            <a:r>
              <a:rPr dirty="0" sz="2800" spc="-204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800" spc="-50">
                <a:solidFill>
                  <a:srgbClr val="FFFFFF"/>
                </a:solidFill>
                <a:latin typeface="Tahoma"/>
                <a:cs typeface="Tahoma"/>
              </a:rPr>
              <a:t>images</a:t>
            </a:r>
            <a:r>
              <a:rPr dirty="0" sz="2800" spc="-204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800" spc="-15">
                <a:solidFill>
                  <a:srgbClr val="FFFFFF"/>
                </a:solidFill>
                <a:latin typeface="Tahoma"/>
                <a:cs typeface="Tahoma"/>
              </a:rPr>
              <a:t>and</a:t>
            </a:r>
            <a:r>
              <a:rPr dirty="0" sz="2800" spc="-2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800" spc="-55">
                <a:solidFill>
                  <a:srgbClr val="FFFFFF"/>
                </a:solidFill>
                <a:latin typeface="Tahoma"/>
                <a:cs typeface="Tahoma"/>
              </a:rPr>
              <a:t>symptoms</a:t>
            </a:r>
            <a:r>
              <a:rPr dirty="0" sz="2800" spc="-204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800" spc="-15">
                <a:solidFill>
                  <a:srgbClr val="FFFFFF"/>
                </a:solidFill>
                <a:latin typeface="Tahoma"/>
                <a:cs typeface="Tahoma"/>
              </a:rPr>
              <a:t>to</a:t>
            </a:r>
            <a:r>
              <a:rPr dirty="0" sz="2800" spc="-204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800" spc="30">
                <a:solidFill>
                  <a:srgbClr val="FFFFFF"/>
                </a:solidFill>
                <a:latin typeface="Tahoma"/>
                <a:cs typeface="Tahoma"/>
              </a:rPr>
              <a:t>detect</a:t>
            </a:r>
            <a:r>
              <a:rPr dirty="0" sz="2800" spc="-204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800" spc="-15">
                <a:solidFill>
                  <a:srgbClr val="FFFFFF"/>
                </a:solidFill>
                <a:latin typeface="Tahoma"/>
                <a:cs typeface="Tahoma"/>
              </a:rPr>
              <a:t>and</a:t>
            </a:r>
            <a:r>
              <a:rPr dirty="0" sz="2800" spc="-204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800" spc="-10">
                <a:solidFill>
                  <a:srgbClr val="FFFFFF"/>
                </a:solidFill>
                <a:latin typeface="Tahoma"/>
                <a:cs typeface="Tahoma"/>
              </a:rPr>
              <a:t>diagnose </a:t>
            </a:r>
            <a:r>
              <a:rPr dirty="0" sz="2800" spc="-86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800" spc="60">
                <a:solidFill>
                  <a:srgbClr val="FFFFFF"/>
                </a:solidFill>
                <a:latin typeface="Tahoma"/>
                <a:cs typeface="Tahoma"/>
              </a:rPr>
              <a:t>d</a:t>
            </a:r>
            <a:r>
              <a:rPr dirty="0" sz="2800" spc="-55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dirty="0" sz="2800" spc="-40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dirty="0" sz="2800" spc="2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dirty="0" sz="2800" spc="-85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2800" spc="-40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dirty="0" sz="2800" spc="2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dirty="0" sz="2800" spc="-40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dirty="0" sz="2800" spc="-340">
                <a:solidFill>
                  <a:srgbClr val="FFFFFF"/>
                </a:solidFill>
                <a:latin typeface="Tahoma"/>
                <a:cs typeface="Tahoma"/>
              </a:rPr>
              <a:t>,</a:t>
            </a:r>
            <a:r>
              <a:rPr dirty="0" sz="2800" spc="-2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800" spc="2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dirty="0" sz="2800" spc="-15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dirty="0" sz="2800" spc="-85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2800" spc="60">
                <a:solidFill>
                  <a:srgbClr val="FFFFFF"/>
                </a:solidFill>
                <a:latin typeface="Tahoma"/>
                <a:cs typeface="Tahoma"/>
              </a:rPr>
              <a:t>b</a:t>
            </a:r>
            <a:r>
              <a:rPr dirty="0" sz="2800" spc="-30">
                <a:solidFill>
                  <a:srgbClr val="FFFFFF"/>
                </a:solidFill>
                <a:latin typeface="Tahoma"/>
                <a:cs typeface="Tahoma"/>
              </a:rPr>
              <a:t>l</a:t>
            </a:r>
            <a:r>
              <a:rPr dirty="0" sz="2800" spc="-55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dirty="0" sz="2800" spc="-15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dirty="0" sz="2800" spc="15">
                <a:solidFill>
                  <a:srgbClr val="FFFFFF"/>
                </a:solidFill>
                <a:latin typeface="Tahoma"/>
                <a:cs typeface="Tahoma"/>
              </a:rPr>
              <a:t>g</a:t>
            </a:r>
            <a:r>
              <a:rPr dirty="0" sz="2800" spc="-2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800" spc="-70">
                <a:solidFill>
                  <a:srgbClr val="FFFFFF"/>
                </a:solidFill>
                <a:latin typeface="Tahoma"/>
                <a:cs typeface="Tahoma"/>
              </a:rPr>
              <a:t>f</a:t>
            </a:r>
            <a:r>
              <a:rPr dirty="0" sz="2800" spc="-85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2800" spc="-114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dirty="0" sz="2800" spc="-140">
                <a:solidFill>
                  <a:srgbClr val="FFFFFF"/>
                </a:solidFill>
                <a:latin typeface="Tahoma"/>
                <a:cs typeface="Tahoma"/>
              </a:rPr>
              <a:t>m</a:t>
            </a:r>
            <a:r>
              <a:rPr dirty="0" sz="2800" spc="2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dirty="0" sz="2800" spc="-114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dirty="0" sz="2800" spc="-35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dirty="0" sz="2800" spc="-2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800" spc="-45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dirty="0" sz="2800" spc="10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dirty="0" sz="2800" spc="-2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800" spc="-45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dirty="0" sz="2800" spc="-85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2800" spc="-130">
                <a:solidFill>
                  <a:srgbClr val="FFFFFF"/>
                </a:solidFill>
                <a:latin typeface="Tahoma"/>
                <a:cs typeface="Tahoma"/>
              </a:rPr>
              <a:t>k</a:t>
            </a:r>
            <a:r>
              <a:rPr dirty="0" sz="2800" spc="25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dirty="0" sz="2800" spc="-2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800" spc="-85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2800" spc="45">
                <a:solidFill>
                  <a:srgbClr val="FFFFFF"/>
                </a:solidFill>
                <a:latin typeface="Tahoma"/>
                <a:cs typeface="Tahoma"/>
              </a:rPr>
              <a:t>pp</a:t>
            </a:r>
            <a:r>
              <a:rPr dirty="0" sz="2800" spc="-114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dirty="0" sz="2800" spc="5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dirty="0" sz="2800" spc="45">
                <a:solidFill>
                  <a:srgbClr val="FFFFFF"/>
                </a:solidFill>
                <a:latin typeface="Tahoma"/>
                <a:cs typeface="Tahoma"/>
              </a:rPr>
              <a:t>p</a:t>
            </a:r>
            <a:r>
              <a:rPr dirty="0" sz="2800" spc="-114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dirty="0" sz="2800" spc="-55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dirty="0" sz="2800" spc="-85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2800" spc="-45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dirty="0" sz="2800" spc="20">
                <a:solidFill>
                  <a:srgbClr val="FFFFFF"/>
                </a:solidFill>
                <a:latin typeface="Tahoma"/>
                <a:cs typeface="Tahoma"/>
              </a:rPr>
              <a:t>e  </a:t>
            </a:r>
            <a:r>
              <a:rPr dirty="0" sz="2800" spc="-50">
                <a:solidFill>
                  <a:srgbClr val="FFFFFF"/>
                </a:solidFill>
                <a:latin typeface="Tahoma"/>
                <a:cs typeface="Tahoma"/>
              </a:rPr>
              <a:t>measures </a:t>
            </a:r>
            <a:r>
              <a:rPr dirty="0" sz="2800" spc="-60">
                <a:solidFill>
                  <a:srgbClr val="FFFFFF"/>
                </a:solidFill>
                <a:latin typeface="Tahoma"/>
                <a:cs typeface="Tahoma"/>
              </a:rPr>
              <a:t>for </a:t>
            </a:r>
            <a:r>
              <a:rPr dirty="0" sz="2800" spc="-15">
                <a:solidFill>
                  <a:srgbClr val="FFFFFF"/>
                </a:solidFill>
                <a:latin typeface="Tahoma"/>
                <a:cs typeface="Tahoma"/>
              </a:rPr>
              <a:t>disease </a:t>
            </a:r>
            <a:r>
              <a:rPr dirty="0" sz="2800" spc="-20">
                <a:solidFill>
                  <a:srgbClr val="FFFFFF"/>
                </a:solidFill>
                <a:latin typeface="Tahoma"/>
                <a:cs typeface="Tahoma"/>
              </a:rPr>
              <a:t>prevention </a:t>
            </a:r>
            <a:r>
              <a:rPr dirty="0" sz="2800" spc="-15">
                <a:solidFill>
                  <a:srgbClr val="FFFFFF"/>
                </a:solidFill>
                <a:latin typeface="Tahoma"/>
                <a:cs typeface="Tahoma"/>
              </a:rPr>
              <a:t>and </a:t>
            </a:r>
            <a:r>
              <a:rPr dirty="0" sz="2800" spc="-75">
                <a:solidFill>
                  <a:srgbClr val="FFFFFF"/>
                </a:solidFill>
                <a:latin typeface="Tahoma"/>
                <a:cs typeface="Tahoma"/>
              </a:rPr>
              <a:t>management, </a:t>
            </a:r>
            <a:r>
              <a:rPr dirty="0" sz="2800" spc="-86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800" spc="-15">
                <a:solidFill>
                  <a:srgbClr val="FFFFFF"/>
                </a:solidFill>
                <a:latin typeface="Tahoma"/>
                <a:cs typeface="Tahoma"/>
              </a:rPr>
              <a:t>u</a:t>
            </a:r>
            <a:r>
              <a:rPr dirty="0" sz="2800" spc="-30">
                <a:solidFill>
                  <a:srgbClr val="FFFFFF"/>
                </a:solidFill>
                <a:latin typeface="Tahoma"/>
                <a:cs typeface="Tahoma"/>
              </a:rPr>
              <a:t>l</a:t>
            </a:r>
            <a:r>
              <a:rPr dirty="0" sz="2800" spc="-45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dirty="0" sz="2800" spc="-55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dirty="0" sz="2800" spc="-140">
                <a:solidFill>
                  <a:srgbClr val="FFFFFF"/>
                </a:solidFill>
                <a:latin typeface="Tahoma"/>
                <a:cs typeface="Tahoma"/>
              </a:rPr>
              <a:t>m</a:t>
            </a:r>
            <a:r>
              <a:rPr dirty="0" sz="2800" spc="-85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2800" spc="-45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dirty="0" sz="2800" spc="2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dirty="0" sz="2800" spc="-30">
                <a:solidFill>
                  <a:srgbClr val="FFFFFF"/>
                </a:solidFill>
                <a:latin typeface="Tahoma"/>
                <a:cs typeface="Tahoma"/>
              </a:rPr>
              <a:t>l</a:t>
            </a:r>
            <a:r>
              <a:rPr dirty="0" sz="2800" spc="-70">
                <a:solidFill>
                  <a:srgbClr val="FFFFFF"/>
                </a:solidFill>
                <a:latin typeface="Tahoma"/>
                <a:cs typeface="Tahoma"/>
              </a:rPr>
              <a:t>y</a:t>
            </a:r>
            <a:r>
              <a:rPr dirty="0" sz="2800" spc="-2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800" spc="2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dirty="0" sz="2800" spc="-15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dirty="0" sz="2800" spc="-40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dirty="0" sz="2800" spc="-15">
                <a:solidFill>
                  <a:srgbClr val="FFFFFF"/>
                </a:solidFill>
                <a:latin typeface="Tahoma"/>
                <a:cs typeface="Tahoma"/>
              </a:rPr>
              <a:t>u</a:t>
            </a:r>
            <a:r>
              <a:rPr dirty="0" sz="2800" spc="-114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dirty="0" sz="2800" spc="-55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dirty="0" sz="2800" spc="-15">
                <a:solidFill>
                  <a:srgbClr val="FFFFFF"/>
                </a:solidFill>
                <a:latin typeface="Tahoma"/>
                <a:cs typeface="Tahoma"/>
              </a:rPr>
              <a:t>n</a:t>
            </a:r>
            <a:r>
              <a:rPr dirty="0" sz="2800" spc="15">
                <a:solidFill>
                  <a:srgbClr val="FFFFFF"/>
                </a:solidFill>
                <a:latin typeface="Tahoma"/>
                <a:cs typeface="Tahoma"/>
              </a:rPr>
              <a:t>g</a:t>
            </a:r>
            <a:r>
              <a:rPr dirty="0" sz="2800" spc="-2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800">
                <a:solidFill>
                  <a:srgbClr val="FFFFFF"/>
                </a:solidFill>
                <a:latin typeface="Tahoma"/>
                <a:cs typeface="Tahoma"/>
              </a:rPr>
              <a:t>h</a:t>
            </a:r>
            <a:r>
              <a:rPr dirty="0" sz="2800" spc="2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dirty="0" sz="2800" spc="-85">
                <a:solidFill>
                  <a:srgbClr val="FFFFFF"/>
                </a:solidFill>
                <a:latin typeface="Tahoma"/>
                <a:cs typeface="Tahoma"/>
              </a:rPr>
              <a:t>a</a:t>
            </a:r>
            <a:r>
              <a:rPr dirty="0" sz="2800" spc="-30">
                <a:solidFill>
                  <a:srgbClr val="FFFFFF"/>
                </a:solidFill>
                <a:latin typeface="Tahoma"/>
                <a:cs typeface="Tahoma"/>
              </a:rPr>
              <a:t>l</a:t>
            </a:r>
            <a:r>
              <a:rPr dirty="0" sz="2800" spc="-45">
                <a:solidFill>
                  <a:srgbClr val="FFFFFF"/>
                </a:solidFill>
                <a:latin typeface="Tahoma"/>
                <a:cs typeface="Tahoma"/>
              </a:rPr>
              <a:t>t</a:t>
            </a:r>
            <a:r>
              <a:rPr dirty="0" sz="2800">
                <a:solidFill>
                  <a:srgbClr val="FFFFFF"/>
                </a:solidFill>
                <a:latin typeface="Tahoma"/>
                <a:cs typeface="Tahoma"/>
              </a:rPr>
              <a:t>h</a:t>
            </a:r>
            <a:r>
              <a:rPr dirty="0" sz="2800" spc="-70">
                <a:solidFill>
                  <a:srgbClr val="FFFFFF"/>
                </a:solidFill>
                <a:latin typeface="Tahoma"/>
                <a:cs typeface="Tahoma"/>
              </a:rPr>
              <a:t>y</a:t>
            </a:r>
            <a:r>
              <a:rPr dirty="0" sz="2800" spc="-2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800" spc="175">
                <a:solidFill>
                  <a:srgbClr val="FFFFFF"/>
                </a:solidFill>
                <a:latin typeface="Tahoma"/>
                <a:cs typeface="Tahoma"/>
              </a:rPr>
              <a:t>c</a:t>
            </a:r>
            <a:r>
              <a:rPr dirty="0" sz="2800" spc="-114">
                <a:solidFill>
                  <a:srgbClr val="FFFFFF"/>
                </a:solidFill>
                <a:latin typeface="Tahoma"/>
                <a:cs typeface="Tahoma"/>
              </a:rPr>
              <a:t>r</a:t>
            </a:r>
            <a:r>
              <a:rPr dirty="0" sz="2800" spc="5">
                <a:solidFill>
                  <a:srgbClr val="FFFFFF"/>
                </a:solidFill>
                <a:latin typeface="Tahoma"/>
                <a:cs typeface="Tahoma"/>
              </a:rPr>
              <a:t>o</a:t>
            </a:r>
            <a:r>
              <a:rPr dirty="0" sz="2800" spc="50">
                <a:solidFill>
                  <a:srgbClr val="FFFFFF"/>
                </a:solidFill>
                <a:latin typeface="Tahoma"/>
                <a:cs typeface="Tahoma"/>
              </a:rPr>
              <a:t>p</a:t>
            </a:r>
            <a:r>
              <a:rPr dirty="0" sz="2800" spc="-210">
                <a:solidFill>
                  <a:srgbClr val="FFFFFF"/>
                </a:solidFill>
                <a:latin typeface="Tahoma"/>
                <a:cs typeface="Tahoma"/>
              </a:rPr>
              <a:t> </a:t>
            </a:r>
            <a:r>
              <a:rPr dirty="0" sz="2800" spc="-75">
                <a:solidFill>
                  <a:srgbClr val="FFFFFF"/>
                </a:solidFill>
                <a:latin typeface="Tahoma"/>
                <a:cs typeface="Tahoma"/>
              </a:rPr>
              <a:t>y</a:t>
            </a:r>
            <a:r>
              <a:rPr dirty="0" sz="2800" spc="-55">
                <a:solidFill>
                  <a:srgbClr val="FFFFFF"/>
                </a:solidFill>
                <a:latin typeface="Tahoma"/>
                <a:cs typeface="Tahoma"/>
              </a:rPr>
              <a:t>i</a:t>
            </a:r>
            <a:r>
              <a:rPr dirty="0" sz="2800" spc="20">
                <a:solidFill>
                  <a:srgbClr val="FFFFFF"/>
                </a:solidFill>
                <a:latin typeface="Tahoma"/>
                <a:cs typeface="Tahoma"/>
              </a:rPr>
              <a:t>e</a:t>
            </a:r>
            <a:r>
              <a:rPr dirty="0" sz="2800" spc="-30">
                <a:solidFill>
                  <a:srgbClr val="FFFFFF"/>
                </a:solidFill>
                <a:latin typeface="Tahoma"/>
                <a:cs typeface="Tahoma"/>
              </a:rPr>
              <a:t>l</a:t>
            </a:r>
            <a:r>
              <a:rPr dirty="0" sz="2800" spc="60">
                <a:solidFill>
                  <a:srgbClr val="FFFFFF"/>
                </a:solidFill>
                <a:latin typeface="Tahoma"/>
                <a:cs typeface="Tahoma"/>
              </a:rPr>
              <a:t>d</a:t>
            </a:r>
            <a:r>
              <a:rPr dirty="0" sz="2800" spc="-40">
                <a:solidFill>
                  <a:srgbClr val="FFFFFF"/>
                </a:solidFill>
                <a:latin typeface="Tahoma"/>
                <a:cs typeface="Tahoma"/>
              </a:rPr>
              <a:t>s</a:t>
            </a:r>
            <a:r>
              <a:rPr dirty="0" sz="2800" spc="-340">
                <a:solidFill>
                  <a:srgbClr val="FFFFFF"/>
                </a:solidFill>
                <a:latin typeface="Tahoma"/>
                <a:cs typeface="Tahoma"/>
              </a:rPr>
              <a:t>.</a:t>
            </a:r>
            <a:endParaRPr sz="2800">
              <a:latin typeface="Tahoma"/>
              <a:cs typeface="Tahoma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820859" y="1165560"/>
            <a:ext cx="7315200" cy="148844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9600" spc="595"/>
              <a:t>Introduction</a:t>
            </a:r>
            <a:endParaRPr sz="9600"/>
          </a:p>
        </p:txBody>
      </p:sp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484730" y="482737"/>
            <a:ext cx="8037404" cy="91059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582133" y="3130698"/>
            <a:ext cx="7124065" cy="2945765"/>
          </a:xfrm>
          <a:prstGeom prst="rect"/>
        </p:spPr>
        <p:txBody>
          <a:bodyPr wrap="square" lIns="0" tIns="40640" rIns="0" bIns="0" rtlCol="0" vert="horz">
            <a:spAutoFit/>
          </a:bodyPr>
          <a:lstStyle/>
          <a:p>
            <a:pPr marL="12700" marR="5080" indent="2086610">
              <a:lnSpc>
                <a:spcPts val="11470"/>
              </a:lnSpc>
              <a:spcBef>
                <a:spcPts val="320"/>
              </a:spcBef>
            </a:pPr>
            <a:r>
              <a:rPr dirty="0" sz="9600" spc="685">
                <a:solidFill>
                  <a:srgbClr val="132413"/>
                </a:solidFill>
              </a:rPr>
              <a:t>Data </a:t>
            </a:r>
            <a:r>
              <a:rPr dirty="0" sz="9600" spc="690">
                <a:solidFill>
                  <a:srgbClr val="132413"/>
                </a:solidFill>
              </a:rPr>
              <a:t> </a:t>
            </a:r>
            <a:r>
              <a:rPr dirty="0" sz="9600" spc="-120">
                <a:solidFill>
                  <a:srgbClr val="132413"/>
                </a:solidFill>
              </a:rPr>
              <a:t>E</a:t>
            </a:r>
            <a:r>
              <a:rPr dirty="0" sz="9600" spc="2100">
                <a:solidFill>
                  <a:srgbClr val="132413"/>
                </a:solidFill>
              </a:rPr>
              <a:t>x</a:t>
            </a:r>
            <a:r>
              <a:rPr dirty="0" sz="9600" spc="785">
                <a:solidFill>
                  <a:srgbClr val="132413"/>
                </a:solidFill>
              </a:rPr>
              <a:t>p</a:t>
            </a:r>
            <a:r>
              <a:rPr dirty="0" sz="9600" spc="-175">
                <a:solidFill>
                  <a:srgbClr val="132413"/>
                </a:solidFill>
              </a:rPr>
              <a:t>l</a:t>
            </a:r>
            <a:r>
              <a:rPr dirty="0" sz="9600" spc="600">
                <a:solidFill>
                  <a:srgbClr val="132413"/>
                </a:solidFill>
              </a:rPr>
              <a:t>o</a:t>
            </a:r>
            <a:r>
              <a:rPr dirty="0" sz="9600" spc="1160">
                <a:solidFill>
                  <a:srgbClr val="132413"/>
                </a:solidFill>
              </a:rPr>
              <a:t>rat</a:t>
            </a:r>
            <a:r>
              <a:rPr dirty="0" sz="9600" spc="-155">
                <a:solidFill>
                  <a:srgbClr val="132413"/>
                </a:solidFill>
              </a:rPr>
              <a:t>i</a:t>
            </a:r>
            <a:r>
              <a:rPr dirty="0" sz="9600" spc="600">
                <a:solidFill>
                  <a:srgbClr val="132413"/>
                </a:solidFill>
              </a:rPr>
              <a:t>on</a:t>
            </a:r>
            <a:endParaRPr sz="9600"/>
          </a:p>
        </p:txBody>
      </p:sp>
      <p:sp>
        <p:nvSpPr>
          <p:cNvPr id="3" name="object 3"/>
          <p:cNvSpPr/>
          <p:nvPr/>
        </p:nvSpPr>
        <p:spPr>
          <a:xfrm>
            <a:off x="0" y="5879901"/>
            <a:ext cx="7893684" cy="4407535"/>
          </a:xfrm>
          <a:custGeom>
            <a:avLst/>
            <a:gdLst/>
            <a:ahLst/>
            <a:cxnLst/>
            <a:rect l="l" t="t" r="r" b="b"/>
            <a:pathLst>
              <a:path w="7893684" h="4407534">
                <a:moveTo>
                  <a:pt x="7893446" y="4407098"/>
                </a:moveTo>
                <a:lnTo>
                  <a:pt x="0" y="4407098"/>
                </a:lnTo>
                <a:lnTo>
                  <a:pt x="0" y="161095"/>
                </a:lnTo>
                <a:lnTo>
                  <a:pt x="18452" y="151935"/>
                </a:lnTo>
                <a:lnTo>
                  <a:pt x="65594" y="130386"/>
                </a:lnTo>
                <a:lnTo>
                  <a:pt x="112315" y="110829"/>
                </a:lnTo>
                <a:lnTo>
                  <a:pt x="158630" y="93181"/>
                </a:lnTo>
                <a:lnTo>
                  <a:pt x="204558" y="77360"/>
                </a:lnTo>
                <a:lnTo>
                  <a:pt x="250117" y="63283"/>
                </a:lnTo>
                <a:lnTo>
                  <a:pt x="295325" y="50868"/>
                </a:lnTo>
                <a:lnTo>
                  <a:pt x="340198" y="40032"/>
                </a:lnTo>
                <a:lnTo>
                  <a:pt x="384754" y="30694"/>
                </a:lnTo>
                <a:lnTo>
                  <a:pt x="429012" y="22770"/>
                </a:lnTo>
                <a:lnTo>
                  <a:pt x="472988" y="16179"/>
                </a:lnTo>
                <a:lnTo>
                  <a:pt x="516701" y="10838"/>
                </a:lnTo>
                <a:lnTo>
                  <a:pt x="560167" y="6665"/>
                </a:lnTo>
                <a:lnTo>
                  <a:pt x="603406" y="3576"/>
                </a:lnTo>
                <a:lnTo>
                  <a:pt x="646433" y="1491"/>
                </a:lnTo>
                <a:lnTo>
                  <a:pt x="689267" y="326"/>
                </a:lnTo>
                <a:lnTo>
                  <a:pt x="731926" y="0"/>
                </a:lnTo>
                <a:lnTo>
                  <a:pt x="774427" y="428"/>
                </a:lnTo>
                <a:lnTo>
                  <a:pt x="816787" y="1531"/>
                </a:lnTo>
                <a:lnTo>
                  <a:pt x="859025" y="3224"/>
                </a:lnTo>
                <a:lnTo>
                  <a:pt x="901158" y="5426"/>
                </a:lnTo>
                <a:lnTo>
                  <a:pt x="985179" y="11026"/>
                </a:lnTo>
                <a:lnTo>
                  <a:pt x="1278536" y="34535"/>
                </a:lnTo>
                <a:lnTo>
                  <a:pt x="1320587" y="37292"/>
                </a:lnTo>
                <a:lnTo>
                  <a:pt x="1362728" y="39651"/>
                </a:lnTo>
                <a:lnTo>
                  <a:pt x="1404976" y="41530"/>
                </a:lnTo>
                <a:lnTo>
                  <a:pt x="1447347" y="42846"/>
                </a:lnTo>
                <a:lnTo>
                  <a:pt x="1489860" y="43518"/>
                </a:lnTo>
                <a:lnTo>
                  <a:pt x="1532532" y="43463"/>
                </a:lnTo>
                <a:lnTo>
                  <a:pt x="1575382" y="42598"/>
                </a:lnTo>
                <a:lnTo>
                  <a:pt x="1618426" y="40841"/>
                </a:lnTo>
                <a:lnTo>
                  <a:pt x="1661682" y="38109"/>
                </a:lnTo>
                <a:lnTo>
                  <a:pt x="1705168" y="34321"/>
                </a:lnTo>
                <a:lnTo>
                  <a:pt x="1748902" y="29394"/>
                </a:lnTo>
                <a:lnTo>
                  <a:pt x="1826546" y="18533"/>
                </a:lnTo>
                <a:lnTo>
                  <a:pt x="1844513" y="16351"/>
                </a:lnTo>
                <a:lnTo>
                  <a:pt x="1882689" y="12366"/>
                </a:lnTo>
                <a:lnTo>
                  <a:pt x="1945412" y="7414"/>
                </a:lnTo>
                <a:lnTo>
                  <a:pt x="1990753" y="4859"/>
                </a:lnTo>
                <a:lnTo>
                  <a:pt x="2038826" y="2952"/>
                </a:lnTo>
                <a:lnTo>
                  <a:pt x="2089552" y="1737"/>
                </a:lnTo>
                <a:lnTo>
                  <a:pt x="2142854" y="1257"/>
                </a:lnTo>
                <a:lnTo>
                  <a:pt x="2198656" y="1555"/>
                </a:lnTo>
                <a:lnTo>
                  <a:pt x="2256880" y="2675"/>
                </a:lnTo>
                <a:lnTo>
                  <a:pt x="2317449" y="4660"/>
                </a:lnTo>
                <a:lnTo>
                  <a:pt x="2380286" y="7554"/>
                </a:lnTo>
                <a:lnTo>
                  <a:pt x="2445313" y="11400"/>
                </a:lnTo>
                <a:lnTo>
                  <a:pt x="2512454" y="16242"/>
                </a:lnTo>
                <a:lnTo>
                  <a:pt x="2581630" y="22122"/>
                </a:lnTo>
                <a:lnTo>
                  <a:pt x="2652765" y="29085"/>
                </a:lnTo>
                <a:lnTo>
                  <a:pt x="2725782" y="37173"/>
                </a:lnTo>
                <a:lnTo>
                  <a:pt x="2800604" y="46431"/>
                </a:lnTo>
                <a:lnTo>
                  <a:pt x="2877152" y="56901"/>
                </a:lnTo>
                <a:lnTo>
                  <a:pt x="2955351" y="68628"/>
                </a:lnTo>
                <a:lnTo>
                  <a:pt x="3035123" y="81654"/>
                </a:lnTo>
                <a:lnTo>
                  <a:pt x="3116390" y="96022"/>
                </a:lnTo>
                <a:lnTo>
                  <a:pt x="3199075" y="111777"/>
                </a:lnTo>
                <a:lnTo>
                  <a:pt x="3283102" y="128962"/>
                </a:lnTo>
                <a:lnTo>
                  <a:pt x="3368392" y="147620"/>
                </a:lnTo>
                <a:lnTo>
                  <a:pt x="3454870" y="167795"/>
                </a:lnTo>
                <a:lnTo>
                  <a:pt x="3542456" y="189529"/>
                </a:lnTo>
                <a:lnTo>
                  <a:pt x="3631076" y="212867"/>
                </a:lnTo>
                <a:lnTo>
                  <a:pt x="3675748" y="225151"/>
                </a:lnTo>
                <a:lnTo>
                  <a:pt x="3720650" y="237852"/>
                </a:lnTo>
                <a:lnTo>
                  <a:pt x="3765771" y="250975"/>
                </a:lnTo>
                <a:lnTo>
                  <a:pt x="3811102" y="264527"/>
                </a:lnTo>
                <a:lnTo>
                  <a:pt x="3856633" y="278512"/>
                </a:lnTo>
                <a:lnTo>
                  <a:pt x="3902355" y="292936"/>
                </a:lnTo>
                <a:lnTo>
                  <a:pt x="3948258" y="307804"/>
                </a:lnTo>
                <a:lnTo>
                  <a:pt x="3994331" y="323121"/>
                </a:lnTo>
                <a:lnTo>
                  <a:pt x="4040567" y="338894"/>
                </a:lnTo>
                <a:lnTo>
                  <a:pt x="4086954" y="355128"/>
                </a:lnTo>
                <a:lnTo>
                  <a:pt x="4133484" y="371827"/>
                </a:lnTo>
                <a:lnTo>
                  <a:pt x="4180146" y="388998"/>
                </a:lnTo>
                <a:lnTo>
                  <a:pt x="4226931" y="406646"/>
                </a:lnTo>
                <a:lnTo>
                  <a:pt x="4273829" y="424776"/>
                </a:lnTo>
                <a:lnTo>
                  <a:pt x="4320832" y="443394"/>
                </a:lnTo>
                <a:lnTo>
                  <a:pt x="4367928" y="462504"/>
                </a:lnTo>
                <a:lnTo>
                  <a:pt x="4415108" y="482114"/>
                </a:lnTo>
                <a:lnTo>
                  <a:pt x="4462363" y="502227"/>
                </a:lnTo>
                <a:lnTo>
                  <a:pt x="4509684" y="522850"/>
                </a:lnTo>
                <a:lnTo>
                  <a:pt x="4557059" y="543988"/>
                </a:lnTo>
                <a:lnTo>
                  <a:pt x="4604481" y="565646"/>
                </a:lnTo>
                <a:lnTo>
                  <a:pt x="4651938" y="587829"/>
                </a:lnTo>
                <a:lnTo>
                  <a:pt x="4699422" y="610544"/>
                </a:lnTo>
                <a:lnTo>
                  <a:pt x="4746923" y="633795"/>
                </a:lnTo>
                <a:lnTo>
                  <a:pt x="4794431" y="657588"/>
                </a:lnTo>
                <a:lnTo>
                  <a:pt x="4841936" y="681929"/>
                </a:lnTo>
                <a:lnTo>
                  <a:pt x="4889429" y="706823"/>
                </a:lnTo>
                <a:lnTo>
                  <a:pt x="4936901" y="732274"/>
                </a:lnTo>
                <a:lnTo>
                  <a:pt x="4984341" y="758290"/>
                </a:lnTo>
                <a:lnTo>
                  <a:pt x="5031739" y="784874"/>
                </a:lnTo>
                <a:lnTo>
                  <a:pt x="5079087" y="812034"/>
                </a:lnTo>
                <a:lnTo>
                  <a:pt x="5126375" y="839773"/>
                </a:lnTo>
                <a:lnTo>
                  <a:pt x="5173593" y="868097"/>
                </a:lnTo>
                <a:lnTo>
                  <a:pt x="5220731" y="897013"/>
                </a:lnTo>
                <a:lnTo>
                  <a:pt x="5267779" y="926524"/>
                </a:lnTo>
                <a:lnTo>
                  <a:pt x="5314729" y="956637"/>
                </a:lnTo>
                <a:lnTo>
                  <a:pt x="5361570" y="987358"/>
                </a:lnTo>
                <a:lnTo>
                  <a:pt x="5408292" y="1018691"/>
                </a:lnTo>
                <a:lnTo>
                  <a:pt x="5454887" y="1050642"/>
                </a:lnTo>
                <a:lnTo>
                  <a:pt x="5501343" y="1083216"/>
                </a:lnTo>
                <a:lnTo>
                  <a:pt x="5547653" y="1116419"/>
                </a:lnTo>
                <a:lnTo>
                  <a:pt x="5593806" y="1150257"/>
                </a:lnTo>
                <a:lnTo>
                  <a:pt x="5639792" y="1184734"/>
                </a:lnTo>
                <a:lnTo>
                  <a:pt x="5685602" y="1219856"/>
                </a:lnTo>
                <a:lnTo>
                  <a:pt x="5731226" y="1255629"/>
                </a:lnTo>
                <a:lnTo>
                  <a:pt x="5776654" y="1292057"/>
                </a:lnTo>
                <a:lnTo>
                  <a:pt x="5821878" y="1329147"/>
                </a:lnTo>
                <a:lnTo>
                  <a:pt x="5866886" y="1366904"/>
                </a:lnTo>
                <a:lnTo>
                  <a:pt x="5911670" y="1405333"/>
                </a:lnTo>
                <a:lnTo>
                  <a:pt x="5956220" y="1444440"/>
                </a:lnTo>
                <a:lnTo>
                  <a:pt x="6000526" y="1484230"/>
                </a:lnTo>
                <a:lnTo>
                  <a:pt x="6044579" y="1524709"/>
                </a:lnTo>
                <a:lnTo>
                  <a:pt x="6088368" y="1565881"/>
                </a:lnTo>
                <a:lnTo>
                  <a:pt x="6131885" y="1607753"/>
                </a:lnTo>
                <a:lnTo>
                  <a:pt x="6175120" y="1650330"/>
                </a:lnTo>
                <a:lnTo>
                  <a:pt x="6218062" y="1693616"/>
                </a:lnTo>
                <a:lnTo>
                  <a:pt x="6260703" y="1737619"/>
                </a:lnTo>
                <a:lnTo>
                  <a:pt x="6303032" y="1782343"/>
                </a:lnTo>
                <a:lnTo>
                  <a:pt x="6345040" y="1827793"/>
                </a:lnTo>
                <a:lnTo>
                  <a:pt x="6386718" y="1873975"/>
                </a:lnTo>
                <a:lnTo>
                  <a:pt x="6428055" y="1920894"/>
                </a:lnTo>
                <a:lnTo>
                  <a:pt x="6469043" y="1968557"/>
                </a:lnTo>
                <a:lnTo>
                  <a:pt x="6509670" y="2016967"/>
                </a:lnTo>
                <a:lnTo>
                  <a:pt x="6549929" y="2066132"/>
                </a:lnTo>
                <a:lnTo>
                  <a:pt x="6589809" y="2116055"/>
                </a:lnTo>
                <a:lnTo>
                  <a:pt x="6629300" y="2166743"/>
                </a:lnTo>
                <a:lnTo>
                  <a:pt x="6668393" y="2218201"/>
                </a:lnTo>
                <a:lnTo>
                  <a:pt x="6707078" y="2270434"/>
                </a:lnTo>
                <a:lnTo>
                  <a:pt x="6745345" y="2323448"/>
                </a:lnTo>
                <a:lnTo>
                  <a:pt x="6783185" y="2377248"/>
                </a:lnTo>
                <a:lnTo>
                  <a:pt x="6820589" y="2431840"/>
                </a:lnTo>
                <a:lnTo>
                  <a:pt x="6857546" y="2487229"/>
                </a:lnTo>
                <a:lnTo>
                  <a:pt x="6894047" y="2543420"/>
                </a:lnTo>
                <a:lnTo>
                  <a:pt x="6930082" y="2600420"/>
                </a:lnTo>
                <a:lnTo>
                  <a:pt x="6965642" y="2658233"/>
                </a:lnTo>
                <a:lnTo>
                  <a:pt x="7000716" y="2716864"/>
                </a:lnTo>
                <a:lnTo>
                  <a:pt x="7038164" y="2780532"/>
                </a:lnTo>
                <a:lnTo>
                  <a:pt x="7075136" y="2843770"/>
                </a:lnTo>
                <a:lnTo>
                  <a:pt x="7111633" y="2906582"/>
                </a:lnTo>
                <a:lnTo>
                  <a:pt x="7147652" y="2968968"/>
                </a:lnTo>
                <a:lnTo>
                  <a:pt x="7183191" y="3030931"/>
                </a:lnTo>
                <a:lnTo>
                  <a:pt x="7218251" y="3092472"/>
                </a:lnTo>
                <a:lnTo>
                  <a:pt x="7252828" y="3153594"/>
                </a:lnTo>
                <a:lnTo>
                  <a:pt x="7286922" y="3214299"/>
                </a:lnTo>
                <a:lnTo>
                  <a:pt x="7320530" y="3274587"/>
                </a:lnTo>
                <a:lnTo>
                  <a:pt x="7353652" y="3334461"/>
                </a:lnTo>
                <a:lnTo>
                  <a:pt x="7386286" y="3393923"/>
                </a:lnTo>
                <a:lnTo>
                  <a:pt x="7418429" y="3452975"/>
                </a:lnTo>
                <a:lnTo>
                  <a:pt x="7450082" y="3511618"/>
                </a:lnTo>
                <a:lnTo>
                  <a:pt x="7481242" y="3569855"/>
                </a:lnTo>
                <a:lnTo>
                  <a:pt x="7511907" y="3627687"/>
                </a:lnTo>
                <a:lnTo>
                  <a:pt x="7542077" y="3685116"/>
                </a:lnTo>
                <a:lnTo>
                  <a:pt x="7571749" y="3742144"/>
                </a:lnTo>
                <a:lnTo>
                  <a:pt x="7600923" y="3798773"/>
                </a:lnTo>
                <a:lnTo>
                  <a:pt x="7629596" y="3855005"/>
                </a:lnTo>
                <a:lnTo>
                  <a:pt x="7657767" y="3910841"/>
                </a:lnTo>
                <a:lnTo>
                  <a:pt x="7685434" y="3966284"/>
                </a:lnTo>
                <a:lnTo>
                  <a:pt x="7712597" y="4021335"/>
                </a:lnTo>
                <a:lnTo>
                  <a:pt x="7739253" y="4075996"/>
                </a:lnTo>
                <a:lnTo>
                  <a:pt x="7765401" y="4130269"/>
                </a:lnTo>
                <a:lnTo>
                  <a:pt x="7791040" y="4184156"/>
                </a:lnTo>
                <a:lnTo>
                  <a:pt x="7816167" y="4237658"/>
                </a:lnTo>
                <a:lnTo>
                  <a:pt x="7840782" y="4290778"/>
                </a:lnTo>
                <a:lnTo>
                  <a:pt x="7864883" y="4343518"/>
                </a:lnTo>
                <a:lnTo>
                  <a:pt x="7888468" y="4395879"/>
                </a:lnTo>
                <a:lnTo>
                  <a:pt x="7893446" y="4407098"/>
                </a:lnTo>
                <a:close/>
              </a:path>
            </a:pathLst>
          </a:custGeom>
          <a:solidFill>
            <a:srgbClr val="4E664E">
              <a:alpha val="21958"/>
            </a:srgbClr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4" name="object 4"/>
          <p:cNvGrpSpPr/>
          <p:nvPr/>
        </p:nvGrpSpPr>
        <p:grpSpPr>
          <a:xfrm>
            <a:off x="9619971" y="0"/>
            <a:ext cx="8674100" cy="6449060"/>
            <a:chOff x="9619971" y="0"/>
            <a:chExt cx="8674100" cy="6449060"/>
          </a:xfrm>
        </p:grpSpPr>
        <p:sp>
          <p:nvSpPr>
            <p:cNvPr id="5" name="object 5"/>
            <p:cNvSpPr/>
            <p:nvPr/>
          </p:nvSpPr>
          <p:spPr>
            <a:xfrm>
              <a:off x="10620075" y="0"/>
              <a:ext cx="7668259" cy="5403850"/>
            </a:xfrm>
            <a:custGeom>
              <a:avLst/>
              <a:gdLst/>
              <a:ahLst/>
              <a:cxnLst/>
              <a:rect l="l" t="t" r="r" b="b"/>
              <a:pathLst>
                <a:path w="7668259" h="5403850">
                  <a:moveTo>
                    <a:pt x="17441" y="0"/>
                  </a:moveTo>
                  <a:lnTo>
                    <a:pt x="7667924" y="0"/>
                  </a:lnTo>
                  <a:lnTo>
                    <a:pt x="7667924" y="5240714"/>
                  </a:lnTo>
                  <a:lnTo>
                    <a:pt x="7602461" y="5256475"/>
                  </a:lnTo>
                  <a:lnTo>
                    <a:pt x="7541102" y="5270325"/>
                  </a:lnTo>
                  <a:lnTo>
                    <a:pt x="7477378" y="5283837"/>
                  </a:lnTo>
                  <a:lnTo>
                    <a:pt x="7411352" y="5296948"/>
                  </a:lnTo>
                  <a:lnTo>
                    <a:pt x="7343088" y="5309597"/>
                  </a:lnTo>
                  <a:lnTo>
                    <a:pt x="7272649" y="5321721"/>
                  </a:lnTo>
                  <a:lnTo>
                    <a:pt x="7200097" y="5333258"/>
                  </a:lnTo>
                  <a:lnTo>
                    <a:pt x="7125495" y="5344145"/>
                  </a:lnTo>
                  <a:lnTo>
                    <a:pt x="7048906" y="5354320"/>
                  </a:lnTo>
                  <a:lnTo>
                    <a:pt x="6970394" y="5363721"/>
                  </a:lnTo>
                  <a:lnTo>
                    <a:pt x="6890021" y="5372286"/>
                  </a:lnTo>
                  <a:lnTo>
                    <a:pt x="6807850" y="5379951"/>
                  </a:lnTo>
                  <a:lnTo>
                    <a:pt x="6723945" y="5386655"/>
                  </a:lnTo>
                  <a:lnTo>
                    <a:pt x="6638367" y="5392336"/>
                  </a:lnTo>
                  <a:lnTo>
                    <a:pt x="6551181" y="5396931"/>
                  </a:lnTo>
                  <a:lnTo>
                    <a:pt x="6462448" y="5400378"/>
                  </a:lnTo>
                  <a:lnTo>
                    <a:pt x="6372233" y="5402614"/>
                  </a:lnTo>
                  <a:lnTo>
                    <a:pt x="6280597" y="5403578"/>
                  </a:lnTo>
                  <a:lnTo>
                    <a:pt x="6234266" y="5403563"/>
                  </a:lnTo>
                  <a:lnTo>
                    <a:pt x="6187604" y="5403206"/>
                  </a:lnTo>
                  <a:lnTo>
                    <a:pt x="6140619" y="5402501"/>
                  </a:lnTo>
                  <a:lnTo>
                    <a:pt x="6093317" y="5401438"/>
                  </a:lnTo>
                  <a:lnTo>
                    <a:pt x="6045708" y="5400009"/>
                  </a:lnTo>
                  <a:lnTo>
                    <a:pt x="5997799" y="5398209"/>
                  </a:lnTo>
                  <a:lnTo>
                    <a:pt x="5949598" y="5396028"/>
                  </a:lnTo>
                  <a:lnTo>
                    <a:pt x="5901113" y="5393458"/>
                  </a:lnTo>
                  <a:lnTo>
                    <a:pt x="5852351" y="5390492"/>
                  </a:lnTo>
                  <a:lnTo>
                    <a:pt x="5803321" y="5387123"/>
                  </a:lnTo>
                  <a:lnTo>
                    <a:pt x="5754030" y="5383341"/>
                  </a:lnTo>
                  <a:lnTo>
                    <a:pt x="5704487" y="5379141"/>
                  </a:lnTo>
                  <a:lnTo>
                    <a:pt x="5654698" y="5374513"/>
                  </a:lnTo>
                  <a:lnTo>
                    <a:pt x="5604673" y="5369450"/>
                  </a:lnTo>
                  <a:lnTo>
                    <a:pt x="5554419" y="5363944"/>
                  </a:lnTo>
                  <a:lnTo>
                    <a:pt x="5503943" y="5357988"/>
                  </a:lnTo>
                  <a:lnTo>
                    <a:pt x="5453254" y="5351573"/>
                  </a:lnTo>
                  <a:lnTo>
                    <a:pt x="5402360" y="5344692"/>
                  </a:lnTo>
                  <a:lnTo>
                    <a:pt x="5351268" y="5337336"/>
                  </a:lnTo>
                  <a:lnTo>
                    <a:pt x="5299986" y="5329500"/>
                  </a:lnTo>
                  <a:lnTo>
                    <a:pt x="5248522" y="5321173"/>
                  </a:lnTo>
                  <a:lnTo>
                    <a:pt x="5196884" y="5312349"/>
                  </a:lnTo>
                  <a:lnTo>
                    <a:pt x="5145080" y="5303020"/>
                  </a:lnTo>
                  <a:lnTo>
                    <a:pt x="5093118" y="5293178"/>
                  </a:lnTo>
                  <a:lnTo>
                    <a:pt x="5041005" y="5282816"/>
                  </a:lnTo>
                  <a:lnTo>
                    <a:pt x="4988750" y="5271924"/>
                  </a:lnTo>
                  <a:lnTo>
                    <a:pt x="4936360" y="5260497"/>
                  </a:lnTo>
                  <a:lnTo>
                    <a:pt x="4883843" y="5248525"/>
                  </a:lnTo>
                  <a:lnTo>
                    <a:pt x="4831207" y="5236002"/>
                  </a:lnTo>
                  <a:lnTo>
                    <a:pt x="4778461" y="5222919"/>
                  </a:lnTo>
                  <a:lnTo>
                    <a:pt x="4725611" y="5209268"/>
                  </a:lnTo>
                  <a:lnTo>
                    <a:pt x="4672665" y="5195042"/>
                  </a:lnTo>
                  <a:lnTo>
                    <a:pt x="4619633" y="5180233"/>
                  </a:lnTo>
                  <a:lnTo>
                    <a:pt x="4566520" y="5164833"/>
                  </a:lnTo>
                  <a:lnTo>
                    <a:pt x="4513336" y="5148835"/>
                  </a:lnTo>
                  <a:lnTo>
                    <a:pt x="4460088" y="5132230"/>
                  </a:lnTo>
                  <a:lnTo>
                    <a:pt x="4406784" y="5115010"/>
                  </a:lnTo>
                  <a:lnTo>
                    <a:pt x="4353432" y="5097169"/>
                  </a:lnTo>
                  <a:lnTo>
                    <a:pt x="4300040" y="5078698"/>
                  </a:lnTo>
                  <a:lnTo>
                    <a:pt x="4246615" y="5059590"/>
                  </a:lnTo>
                  <a:lnTo>
                    <a:pt x="4193166" y="5039836"/>
                  </a:lnTo>
                  <a:lnTo>
                    <a:pt x="4139700" y="5019429"/>
                  </a:lnTo>
                  <a:lnTo>
                    <a:pt x="4086226" y="4998361"/>
                  </a:lnTo>
                  <a:lnTo>
                    <a:pt x="4032750" y="4976624"/>
                  </a:lnTo>
                  <a:lnTo>
                    <a:pt x="3979282" y="4954211"/>
                  </a:lnTo>
                  <a:lnTo>
                    <a:pt x="3925828" y="4931113"/>
                  </a:lnTo>
                  <a:lnTo>
                    <a:pt x="3872397" y="4907323"/>
                  </a:lnTo>
                  <a:lnTo>
                    <a:pt x="3818997" y="4882834"/>
                  </a:lnTo>
                  <a:lnTo>
                    <a:pt x="3765635" y="4857636"/>
                  </a:lnTo>
                  <a:lnTo>
                    <a:pt x="3712319" y="4831723"/>
                  </a:lnTo>
                  <a:lnTo>
                    <a:pt x="3659058" y="4805087"/>
                  </a:lnTo>
                  <a:lnTo>
                    <a:pt x="3605858" y="4777720"/>
                  </a:lnTo>
                  <a:lnTo>
                    <a:pt x="3552729" y="4749614"/>
                  </a:lnTo>
                  <a:lnTo>
                    <a:pt x="3499677" y="4720761"/>
                  </a:lnTo>
                  <a:lnTo>
                    <a:pt x="3446711" y="4691154"/>
                  </a:lnTo>
                  <a:lnTo>
                    <a:pt x="3393839" y="4660785"/>
                  </a:lnTo>
                  <a:lnTo>
                    <a:pt x="3341067" y="4629645"/>
                  </a:lnTo>
                  <a:lnTo>
                    <a:pt x="3288406" y="4597728"/>
                  </a:lnTo>
                  <a:lnTo>
                    <a:pt x="3235861" y="4565025"/>
                  </a:lnTo>
                  <a:lnTo>
                    <a:pt x="3183441" y="4531529"/>
                  </a:lnTo>
                  <a:lnTo>
                    <a:pt x="3131154" y="4497232"/>
                  </a:lnTo>
                  <a:lnTo>
                    <a:pt x="3079008" y="4462125"/>
                  </a:lnTo>
                  <a:lnTo>
                    <a:pt x="3027011" y="4426202"/>
                  </a:lnTo>
                  <a:lnTo>
                    <a:pt x="2975170" y="4389455"/>
                  </a:lnTo>
                  <a:lnTo>
                    <a:pt x="2923493" y="4351875"/>
                  </a:lnTo>
                  <a:lnTo>
                    <a:pt x="2871989" y="4313455"/>
                  </a:lnTo>
                  <a:lnTo>
                    <a:pt x="2820665" y="4274187"/>
                  </a:lnTo>
                  <a:lnTo>
                    <a:pt x="2769528" y="4234063"/>
                  </a:lnTo>
                  <a:lnTo>
                    <a:pt x="2718588" y="4193076"/>
                  </a:lnTo>
                  <a:lnTo>
                    <a:pt x="2667851" y="4151217"/>
                  </a:lnTo>
                  <a:lnTo>
                    <a:pt x="2617326" y="4108480"/>
                  </a:lnTo>
                  <a:lnTo>
                    <a:pt x="2567020" y="4064855"/>
                  </a:lnTo>
                  <a:lnTo>
                    <a:pt x="2516942" y="4020336"/>
                  </a:lnTo>
                  <a:lnTo>
                    <a:pt x="2467098" y="3974915"/>
                  </a:lnTo>
                  <a:lnTo>
                    <a:pt x="2417498" y="3928583"/>
                  </a:lnTo>
                  <a:lnTo>
                    <a:pt x="2368149" y="3881333"/>
                  </a:lnTo>
                  <a:lnTo>
                    <a:pt x="2315178" y="3829855"/>
                  </a:lnTo>
                  <a:lnTo>
                    <a:pt x="2262779" y="3778666"/>
                  </a:lnTo>
                  <a:lnTo>
                    <a:pt x="2210951" y="3727762"/>
                  </a:lnTo>
                  <a:lnTo>
                    <a:pt x="2159697" y="3677142"/>
                  </a:lnTo>
                  <a:lnTo>
                    <a:pt x="2109017" y="3626803"/>
                  </a:lnTo>
                  <a:lnTo>
                    <a:pt x="2058912" y="3576743"/>
                  </a:lnTo>
                  <a:lnTo>
                    <a:pt x="2009383" y="3526960"/>
                  </a:lnTo>
                  <a:lnTo>
                    <a:pt x="1960430" y="3477452"/>
                  </a:lnTo>
                  <a:lnTo>
                    <a:pt x="1912056" y="3428216"/>
                  </a:lnTo>
                  <a:lnTo>
                    <a:pt x="1864261" y="3379251"/>
                  </a:lnTo>
                  <a:lnTo>
                    <a:pt x="1817046" y="3330554"/>
                  </a:lnTo>
                  <a:lnTo>
                    <a:pt x="1770411" y="3282123"/>
                  </a:lnTo>
                  <a:lnTo>
                    <a:pt x="1724359" y="3233955"/>
                  </a:lnTo>
                  <a:lnTo>
                    <a:pt x="1678889" y="3186050"/>
                  </a:lnTo>
                  <a:lnTo>
                    <a:pt x="1634003" y="3138403"/>
                  </a:lnTo>
                  <a:lnTo>
                    <a:pt x="1589702" y="3091014"/>
                  </a:lnTo>
                  <a:lnTo>
                    <a:pt x="1545987" y="3043880"/>
                  </a:lnTo>
                  <a:lnTo>
                    <a:pt x="1502859" y="2996998"/>
                  </a:lnTo>
                  <a:lnTo>
                    <a:pt x="1460318" y="2950368"/>
                  </a:lnTo>
                  <a:lnTo>
                    <a:pt x="1418366" y="2903985"/>
                  </a:lnTo>
                  <a:lnTo>
                    <a:pt x="1377004" y="2857849"/>
                  </a:lnTo>
                  <a:lnTo>
                    <a:pt x="1336232" y="2811957"/>
                  </a:lnTo>
                  <a:lnTo>
                    <a:pt x="1296053" y="2766306"/>
                  </a:lnTo>
                  <a:lnTo>
                    <a:pt x="1256465" y="2720896"/>
                  </a:lnTo>
                  <a:lnTo>
                    <a:pt x="1217472" y="2675722"/>
                  </a:lnTo>
                  <a:lnTo>
                    <a:pt x="1179073" y="2630784"/>
                  </a:lnTo>
                  <a:lnTo>
                    <a:pt x="1141269" y="2586079"/>
                  </a:lnTo>
                  <a:lnTo>
                    <a:pt x="1104063" y="2541605"/>
                  </a:lnTo>
                  <a:lnTo>
                    <a:pt x="1067453" y="2497359"/>
                  </a:lnTo>
                  <a:lnTo>
                    <a:pt x="1031443" y="2453340"/>
                  </a:lnTo>
                  <a:lnTo>
                    <a:pt x="996031" y="2409545"/>
                  </a:lnTo>
                  <a:lnTo>
                    <a:pt x="961221" y="2365973"/>
                  </a:lnTo>
                  <a:lnTo>
                    <a:pt x="927011" y="2322620"/>
                  </a:lnTo>
                  <a:lnTo>
                    <a:pt x="893404" y="2279484"/>
                  </a:lnTo>
                  <a:lnTo>
                    <a:pt x="860401" y="2236565"/>
                  </a:lnTo>
                  <a:lnTo>
                    <a:pt x="828002" y="2193858"/>
                  </a:lnTo>
                  <a:lnTo>
                    <a:pt x="796208" y="2151363"/>
                  </a:lnTo>
                  <a:lnTo>
                    <a:pt x="765021" y="2109076"/>
                  </a:lnTo>
                  <a:lnTo>
                    <a:pt x="734441" y="2066996"/>
                  </a:lnTo>
                  <a:lnTo>
                    <a:pt x="704469" y="2025121"/>
                  </a:lnTo>
                  <a:lnTo>
                    <a:pt x="675107" y="1983448"/>
                  </a:lnTo>
                  <a:lnTo>
                    <a:pt x="646355" y="1941975"/>
                  </a:lnTo>
                  <a:lnTo>
                    <a:pt x="618214" y="1900700"/>
                  </a:lnTo>
                  <a:lnTo>
                    <a:pt x="590685" y="1859621"/>
                  </a:lnTo>
                  <a:lnTo>
                    <a:pt x="563769" y="1818735"/>
                  </a:lnTo>
                  <a:lnTo>
                    <a:pt x="537468" y="1778041"/>
                  </a:lnTo>
                  <a:lnTo>
                    <a:pt x="511782" y="1737535"/>
                  </a:lnTo>
                  <a:lnTo>
                    <a:pt x="486712" y="1697217"/>
                  </a:lnTo>
                  <a:lnTo>
                    <a:pt x="462259" y="1657083"/>
                  </a:lnTo>
                  <a:lnTo>
                    <a:pt x="438424" y="1617132"/>
                  </a:lnTo>
                  <a:lnTo>
                    <a:pt x="415209" y="1577361"/>
                  </a:lnTo>
                  <a:lnTo>
                    <a:pt x="392613" y="1537769"/>
                  </a:lnTo>
                  <a:lnTo>
                    <a:pt x="370638" y="1498352"/>
                  </a:lnTo>
                  <a:lnTo>
                    <a:pt x="349285" y="1459109"/>
                  </a:lnTo>
                  <a:lnTo>
                    <a:pt x="328556" y="1420038"/>
                  </a:lnTo>
                  <a:lnTo>
                    <a:pt x="308450" y="1381136"/>
                  </a:lnTo>
                  <a:lnTo>
                    <a:pt x="288969" y="1342401"/>
                  </a:lnTo>
                  <a:lnTo>
                    <a:pt x="270115" y="1303831"/>
                  </a:lnTo>
                  <a:lnTo>
                    <a:pt x="251887" y="1265424"/>
                  </a:lnTo>
                  <a:lnTo>
                    <a:pt x="234287" y="1227178"/>
                  </a:lnTo>
                  <a:lnTo>
                    <a:pt x="217315" y="1189090"/>
                  </a:lnTo>
                  <a:lnTo>
                    <a:pt x="200974" y="1151158"/>
                  </a:lnTo>
                  <a:lnTo>
                    <a:pt x="185263" y="1113380"/>
                  </a:lnTo>
                  <a:lnTo>
                    <a:pt x="170185" y="1075754"/>
                  </a:lnTo>
                  <a:lnTo>
                    <a:pt x="155739" y="1038278"/>
                  </a:lnTo>
                  <a:lnTo>
                    <a:pt x="141927" y="1000949"/>
                  </a:lnTo>
                  <a:lnTo>
                    <a:pt x="128749" y="963765"/>
                  </a:lnTo>
                  <a:lnTo>
                    <a:pt x="116207" y="926725"/>
                  </a:lnTo>
                  <a:lnTo>
                    <a:pt x="104302" y="889825"/>
                  </a:lnTo>
                  <a:lnTo>
                    <a:pt x="93035" y="853064"/>
                  </a:lnTo>
                  <a:lnTo>
                    <a:pt x="82406" y="816439"/>
                  </a:lnTo>
                  <a:lnTo>
                    <a:pt x="63068" y="743590"/>
                  </a:lnTo>
                  <a:lnTo>
                    <a:pt x="46297" y="671260"/>
                  </a:lnTo>
                  <a:lnTo>
                    <a:pt x="32100" y="599433"/>
                  </a:lnTo>
                  <a:lnTo>
                    <a:pt x="20484" y="528089"/>
                  </a:lnTo>
                  <a:lnTo>
                    <a:pt x="11459" y="457213"/>
                  </a:lnTo>
                  <a:lnTo>
                    <a:pt x="5031" y="386785"/>
                  </a:lnTo>
                  <a:lnTo>
                    <a:pt x="1209" y="316789"/>
                  </a:lnTo>
                  <a:lnTo>
                    <a:pt x="0" y="247207"/>
                  </a:lnTo>
                  <a:lnTo>
                    <a:pt x="377" y="212566"/>
                  </a:lnTo>
                  <a:lnTo>
                    <a:pt x="3103" y="143573"/>
                  </a:lnTo>
                  <a:lnTo>
                    <a:pt x="8461" y="74949"/>
                  </a:lnTo>
                  <a:lnTo>
                    <a:pt x="16460" y="6678"/>
                  </a:lnTo>
                  <a:lnTo>
                    <a:pt x="17441" y="0"/>
                  </a:lnTo>
                  <a:close/>
                </a:path>
              </a:pathLst>
            </a:custGeom>
            <a:solidFill>
              <a:srgbClr val="4E664E">
                <a:alpha val="2195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6" name="object 6"/>
            <p:cNvSpPr/>
            <p:nvPr/>
          </p:nvSpPr>
          <p:spPr>
            <a:xfrm>
              <a:off x="9619971" y="2421"/>
              <a:ext cx="8674100" cy="6447155"/>
            </a:xfrm>
            <a:custGeom>
              <a:avLst/>
              <a:gdLst/>
              <a:ahLst/>
              <a:cxnLst/>
              <a:rect l="l" t="t" r="r" b="b"/>
              <a:pathLst>
                <a:path w="8674100" h="6447155">
                  <a:moveTo>
                    <a:pt x="0" y="1765"/>
                  </a:moveTo>
                  <a:lnTo>
                    <a:pt x="41776" y="1757"/>
                  </a:lnTo>
                  <a:lnTo>
                    <a:pt x="46414" y="22427"/>
                  </a:lnTo>
                  <a:lnTo>
                    <a:pt x="81254" y="70182"/>
                  </a:lnTo>
                  <a:lnTo>
                    <a:pt x="104580" y="112563"/>
                  </a:lnTo>
                  <a:lnTo>
                    <a:pt x="128070" y="154558"/>
                  </a:lnTo>
                  <a:lnTo>
                    <a:pt x="151724" y="196168"/>
                  </a:lnTo>
                  <a:lnTo>
                    <a:pt x="175544" y="237392"/>
                  </a:lnTo>
                  <a:lnTo>
                    <a:pt x="199529" y="278228"/>
                  </a:lnTo>
                  <a:lnTo>
                    <a:pt x="235359" y="323668"/>
                  </a:lnTo>
                  <a:lnTo>
                    <a:pt x="259675" y="363730"/>
                  </a:lnTo>
                  <a:lnTo>
                    <a:pt x="284156" y="403404"/>
                  </a:lnTo>
                  <a:lnTo>
                    <a:pt x="320483" y="447679"/>
                  </a:lnTo>
                  <a:lnTo>
                    <a:pt x="345297" y="486576"/>
                  </a:lnTo>
                  <a:lnTo>
                    <a:pt x="381956" y="530073"/>
                  </a:lnTo>
                  <a:lnTo>
                    <a:pt x="407103" y="568191"/>
                  </a:lnTo>
                  <a:lnTo>
                    <a:pt x="444095" y="610908"/>
                  </a:lnTo>
                  <a:lnTo>
                    <a:pt x="469576" y="648244"/>
                  </a:lnTo>
                  <a:lnTo>
                    <a:pt x="506902" y="690179"/>
                  </a:lnTo>
                  <a:lnTo>
                    <a:pt x="544396" y="731722"/>
                  </a:lnTo>
                  <a:lnTo>
                    <a:pt x="570332" y="767992"/>
                  </a:lnTo>
                  <a:lnTo>
                    <a:pt x="608222" y="808607"/>
                  </a:lnTo>
                  <a:lnTo>
                    <a:pt x="646381" y="848593"/>
                  </a:lnTo>
                  <a:lnTo>
                    <a:pt x="673125" y="882972"/>
                  </a:lnTo>
                  <a:lnTo>
                    <a:pt x="711806" y="921737"/>
                  </a:lnTo>
                  <a:lnTo>
                    <a:pt x="750739" y="959912"/>
                  </a:lnTo>
                  <a:lnTo>
                    <a:pt x="789918" y="997510"/>
                  </a:lnTo>
                  <a:lnTo>
                    <a:pt x="817659" y="1029555"/>
                  </a:lnTo>
                  <a:lnTo>
                    <a:pt x="857313" y="1066040"/>
                  </a:lnTo>
                  <a:lnTo>
                    <a:pt x="897197" y="1101988"/>
                  </a:lnTo>
                  <a:lnTo>
                    <a:pt x="937305" y="1137413"/>
                  </a:lnTo>
                  <a:lnTo>
                    <a:pt x="965951" y="1167339"/>
                  </a:lnTo>
                  <a:lnTo>
                    <a:pt x="1006489" y="1201757"/>
                  </a:lnTo>
                  <a:lnTo>
                    <a:pt x="1047233" y="1235693"/>
                  </a:lnTo>
                  <a:lnTo>
                    <a:pt x="1088177" y="1269158"/>
                  </a:lnTo>
                  <a:lnTo>
                    <a:pt x="1129317" y="1302167"/>
                  </a:lnTo>
                  <a:lnTo>
                    <a:pt x="1170646" y="1334734"/>
                  </a:lnTo>
                  <a:lnTo>
                    <a:pt x="1200480" y="1361881"/>
                  </a:lnTo>
                  <a:lnTo>
                    <a:pt x="1242170" y="1393601"/>
                  </a:lnTo>
                  <a:lnTo>
                    <a:pt x="1284032" y="1424918"/>
                  </a:lnTo>
                  <a:lnTo>
                    <a:pt x="1326061" y="1455845"/>
                  </a:lnTo>
                  <a:lnTo>
                    <a:pt x="1368251" y="1486397"/>
                  </a:lnTo>
                  <a:lnTo>
                    <a:pt x="1410596" y="1516585"/>
                  </a:lnTo>
                  <a:lnTo>
                    <a:pt x="1453089" y="1546424"/>
                  </a:lnTo>
                  <a:lnTo>
                    <a:pt x="1495727" y="1575927"/>
                  </a:lnTo>
                  <a:lnTo>
                    <a:pt x="1538502" y="1605107"/>
                  </a:lnTo>
                  <a:lnTo>
                    <a:pt x="1569731" y="1628989"/>
                  </a:lnTo>
                  <a:lnTo>
                    <a:pt x="1612765" y="1657564"/>
                  </a:lnTo>
                  <a:lnTo>
                    <a:pt x="1655920" y="1685856"/>
                  </a:lnTo>
                  <a:lnTo>
                    <a:pt x="1699190" y="1713879"/>
                  </a:lnTo>
                  <a:lnTo>
                    <a:pt x="1742569" y="1741646"/>
                  </a:lnTo>
                  <a:lnTo>
                    <a:pt x="1786052" y="1769170"/>
                  </a:lnTo>
                  <a:lnTo>
                    <a:pt x="1829632" y="1796465"/>
                  </a:lnTo>
                  <a:lnTo>
                    <a:pt x="1873305" y="1823545"/>
                  </a:lnTo>
                  <a:lnTo>
                    <a:pt x="1917065" y="1850422"/>
                  </a:lnTo>
                  <a:lnTo>
                    <a:pt x="1960905" y="1877110"/>
                  </a:lnTo>
                  <a:lnTo>
                    <a:pt x="2004820" y="1903622"/>
                  </a:lnTo>
                  <a:lnTo>
                    <a:pt x="2048804" y="1929972"/>
                  </a:lnTo>
                  <a:lnTo>
                    <a:pt x="2092853" y="1956173"/>
                  </a:lnTo>
                  <a:lnTo>
                    <a:pt x="2136959" y="1982239"/>
                  </a:lnTo>
                  <a:lnTo>
                    <a:pt x="2181117" y="2008182"/>
                  </a:lnTo>
                  <a:lnTo>
                    <a:pt x="2225322" y="2034016"/>
                  </a:lnTo>
                  <a:lnTo>
                    <a:pt x="2269567" y="2059755"/>
                  </a:lnTo>
                  <a:lnTo>
                    <a:pt x="2314037" y="2084970"/>
                  </a:lnTo>
                  <a:lnTo>
                    <a:pt x="2358638" y="2109876"/>
                  </a:lnTo>
                  <a:lnTo>
                    <a:pt x="2403355" y="2134513"/>
                  </a:lnTo>
                  <a:lnTo>
                    <a:pt x="2448171" y="2158916"/>
                  </a:lnTo>
                  <a:lnTo>
                    <a:pt x="2481393" y="2178132"/>
                  </a:lnTo>
                  <a:lnTo>
                    <a:pt x="2526361" y="2202178"/>
                  </a:lnTo>
                  <a:lnTo>
                    <a:pt x="2571383" y="2226102"/>
                  </a:lnTo>
                  <a:lnTo>
                    <a:pt x="2616441" y="2249939"/>
                  </a:lnTo>
                  <a:lnTo>
                    <a:pt x="2751678" y="2321302"/>
                  </a:lnTo>
                  <a:lnTo>
                    <a:pt x="2796726" y="2345164"/>
                  </a:lnTo>
                  <a:lnTo>
                    <a:pt x="2841731" y="2369124"/>
                  </a:lnTo>
                  <a:lnTo>
                    <a:pt x="2886679" y="2393220"/>
                  </a:lnTo>
                  <a:lnTo>
                    <a:pt x="2931553" y="2417487"/>
                  </a:lnTo>
                  <a:lnTo>
                    <a:pt x="2976338" y="2441964"/>
                  </a:lnTo>
                  <a:lnTo>
                    <a:pt x="3021018" y="2466686"/>
                  </a:lnTo>
                  <a:lnTo>
                    <a:pt x="3065577" y="2491691"/>
                  </a:lnTo>
                  <a:lnTo>
                    <a:pt x="3109999" y="2517016"/>
                  </a:lnTo>
                  <a:lnTo>
                    <a:pt x="3142590" y="2537709"/>
                  </a:lnTo>
                  <a:lnTo>
                    <a:pt x="3186692" y="2563784"/>
                  </a:lnTo>
                  <a:lnTo>
                    <a:pt x="3231122" y="2589092"/>
                  </a:lnTo>
                  <a:lnTo>
                    <a:pt x="3275166" y="2615303"/>
                  </a:lnTo>
                  <a:lnTo>
                    <a:pt x="3318827" y="2642410"/>
                  </a:lnTo>
                  <a:lnTo>
                    <a:pt x="3362108" y="2670406"/>
                  </a:lnTo>
                  <a:lnTo>
                    <a:pt x="3405012" y="2699285"/>
                  </a:lnTo>
                  <a:lnTo>
                    <a:pt x="3447542" y="2729040"/>
                  </a:lnTo>
                  <a:lnTo>
                    <a:pt x="3478021" y="2754677"/>
                  </a:lnTo>
                  <a:lnTo>
                    <a:pt x="3519810" y="2786166"/>
                  </a:lnTo>
                  <a:lnTo>
                    <a:pt x="3561232" y="2818514"/>
                  </a:lnTo>
                  <a:lnTo>
                    <a:pt x="3602291" y="2851712"/>
                  </a:lnTo>
                  <a:lnTo>
                    <a:pt x="3631310" y="2880766"/>
                  </a:lnTo>
                  <a:lnTo>
                    <a:pt x="3671650" y="2915647"/>
                  </a:lnTo>
                  <a:lnTo>
                    <a:pt x="3711634" y="2951361"/>
                  </a:lnTo>
                  <a:lnTo>
                    <a:pt x="3739586" y="2982911"/>
                  </a:lnTo>
                  <a:lnTo>
                    <a:pt x="3778868" y="3020270"/>
                  </a:lnTo>
                  <a:lnTo>
                    <a:pt x="3817802" y="3058441"/>
                  </a:lnTo>
                  <a:lnTo>
                    <a:pt x="3844713" y="3092430"/>
                  </a:lnTo>
                  <a:lnTo>
                    <a:pt x="3882961" y="3132208"/>
                  </a:lnTo>
                  <a:lnTo>
                    <a:pt x="3909190" y="3167791"/>
                  </a:lnTo>
                  <a:lnTo>
                    <a:pt x="3946763" y="3209150"/>
                  </a:lnTo>
                  <a:lnTo>
                    <a:pt x="3972322" y="3246301"/>
                  </a:lnTo>
                  <a:lnTo>
                    <a:pt x="3997551" y="3284227"/>
                  </a:lnTo>
                  <a:lnTo>
                    <a:pt x="4034130" y="3327911"/>
                  </a:lnTo>
                  <a:lnTo>
                    <a:pt x="4058705" y="3367367"/>
                  </a:lnTo>
                  <a:lnTo>
                    <a:pt x="4082957" y="3407578"/>
                  </a:lnTo>
                  <a:lnTo>
                    <a:pt x="4106889" y="3448539"/>
                  </a:lnTo>
                  <a:lnTo>
                    <a:pt x="4142183" y="3495233"/>
                  </a:lnTo>
                  <a:lnTo>
                    <a:pt x="4165483" y="3537673"/>
                  </a:lnTo>
                  <a:lnTo>
                    <a:pt x="4188471" y="3580843"/>
                  </a:lnTo>
                  <a:lnTo>
                    <a:pt x="4211150" y="3624737"/>
                  </a:lnTo>
                  <a:lnTo>
                    <a:pt x="4278120" y="3758918"/>
                  </a:lnTo>
                  <a:lnTo>
                    <a:pt x="4435589" y="4069182"/>
                  </a:lnTo>
                  <a:lnTo>
                    <a:pt x="4469688" y="4118670"/>
                  </a:lnTo>
                  <a:lnTo>
                    <a:pt x="4514285" y="4208240"/>
                  </a:lnTo>
                  <a:lnTo>
                    <a:pt x="4536760" y="4252610"/>
                  </a:lnTo>
                  <a:lnTo>
                    <a:pt x="4559412" y="4296570"/>
                  </a:lnTo>
                  <a:lnTo>
                    <a:pt x="4582239" y="4340115"/>
                  </a:lnTo>
                  <a:lnTo>
                    <a:pt x="4605245" y="4383245"/>
                  </a:lnTo>
                  <a:lnTo>
                    <a:pt x="4628428" y="4425958"/>
                  </a:lnTo>
                  <a:lnTo>
                    <a:pt x="4663470" y="4473241"/>
                  </a:lnTo>
                  <a:lnTo>
                    <a:pt x="4687012" y="4515114"/>
                  </a:lnTo>
                  <a:lnTo>
                    <a:pt x="4710735" y="4556564"/>
                  </a:lnTo>
                  <a:lnTo>
                    <a:pt x="4734640" y="4597590"/>
                  </a:lnTo>
                  <a:lnTo>
                    <a:pt x="4770405" y="4643178"/>
                  </a:lnTo>
                  <a:lnTo>
                    <a:pt x="4794675" y="4683350"/>
                  </a:lnTo>
                  <a:lnTo>
                    <a:pt x="4819128" y="4723091"/>
                  </a:lnTo>
                  <a:lnTo>
                    <a:pt x="4843766" y="4762400"/>
                  </a:lnTo>
                  <a:lnTo>
                    <a:pt x="4880268" y="4806265"/>
                  </a:lnTo>
                  <a:lnTo>
                    <a:pt x="4905276" y="4844705"/>
                  </a:lnTo>
                  <a:lnTo>
                    <a:pt x="4942151" y="4887697"/>
                  </a:lnTo>
                  <a:lnTo>
                    <a:pt x="4967535" y="4925261"/>
                  </a:lnTo>
                  <a:lnTo>
                    <a:pt x="5004785" y="4967373"/>
                  </a:lnTo>
                  <a:lnTo>
                    <a:pt x="5030546" y="5004054"/>
                  </a:lnTo>
                  <a:lnTo>
                    <a:pt x="5056497" y="5040289"/>
                  </a:lnTo>
                  <a:lnTo>
                    <a:pt x="5094317" y="5081068"/>
                  </a:lnTo>
                  <a:lnTo>
                    <a:pt x="5120650" y="5116408"/>
                  </a:lnTo>
                  <a:lnTo>
                    <a:pt x="5158855" y="5156289"/>
                  </a:lnTo>
                  <a:lnTo>
                    <a:pt x="5197252" y="5195717"/>
                  </a:lnTo>
                  <a:lnTo>
                    <a:pt x="5224164" y="5229702"/>
                  </a:lnTo>
                  <a:lnTo>
                    <a:pt x="5262950" y="5268222"/>
                  </a:lnTo>
                  <a:lnTo>
                    <a:pt x="5290252" y="5301294"/>
                  </a:lnTo>
                  <a:lnTo>
                    <a:pt x="5329429" y="5338897"/>
                  </a:lnTo>
                  <a:lnTo>
                    <a:pt x="5368803" y="5376039"/>
                  </a:lnTo>
                  <a:lnTo>
                    <a:pt x="5396696" y="5407728"/>
                  </a:lnTo>
                  <a:lnTo>
                    <a:pt x="5436466" y="5443943"/>
                  </a:lnTo>
                  <a:lnTo>
                    <a:pt x="5476436" y="5479690"/>
                  </a:lnTo>
                  <a:lnTo>
                    <a:pt x="5504927" y="5509981"/>
                  </a:lnTo>
                  <a:lnTo>
                    <a:pt x="5545297" y="5544790"/>
                  </a:lnTo>
                  <a:lnTo>
                    <a:pt x="5585869" y="5579128"/>
                  </a:lnTo>
                  <a:lnTo>
                    <a:pt x="5626643" y="5612992"/>
                  </a:lnTo>
                  <a:lnTo>
                    <a:pt x="5655942" y="5641391"/>
                  </a:lnTo>
                  <a:lnTo>
                    <a:pt x="5697124" y="5674302"/>
                  </a:lnTo>
                  <a:lnTo>
                    <a:pt x="5738510" y="5706734"/>
                  </a:lnTo>
                  <a:lnTo>
                    <a:pt x="5780102" y="5738684"/>
                  </a:lnTo>
                  <a:lnTo>
                    <a:pt x="5821900" y="5770152"/>
                  </a:lnTo>
                  <a:lnTo>
                    <a:pt x="5852226" y="5796146"/>
                  </a:lnTo>
                  <a:lnTo>
                    <a:pt x="5894439" y="5826643"/>
                  </a:lnTo>
                  <a:lnTo>
                    <a:pt x="5936861" y="5856652"/>
                  </a:lnTo>
                  <a:lnTo>
                    <a:pt x="5979491" y="5886170"/>
                  </a:lnTo>
                  <a:lnTo>
                    <a:pt x="6022333" y="5915196"/>
                  </a:lnTo>
                  <a:lnTo>
                    <a:pt x="6065385" y="5943729"/>
                  </a:lnTo>
                  <a:lnTo>
                    <a:pt x="6108648" y="5971766"/>
                  </a:lnTo>
                  <a:lnTo>
                    <a:pt x="6152125" y="5999306"/>
                  </a:lnTo>
                  <a:lnTo>
                    <a:pt x="6195814" y="6026346"/>
                  </a:lnTo>
                  <a:lnTo>
                    <a:pt x="6227874" y="6048283"/>
                  </a:lnTo>
                  <a:lnTo>
                    <a:pt x="6271968" y="6074376"/>
                  </a:lnTo>
                  <a:lnTo>
                    <a:pt x="6316424" y="6099623"/>
                  </a:lnTo>
                  <a:lnTo>
                    <a:pt x="6361246" y="6124011"/>
                  </a:lnTo>
                  <a:lnTo>
                    <a:pt x="6406442" y="6147527"/>
                  </a:lnTo>
                  <a:lnTo>
                    <a:pt x="6452015" y="6170157"/>
                  </a:lnTo>
                  <a:lnTo>
                    <a:pt x="6497973" y="6191890"/>
                  </a:lnTo>
                  <a:lnTo>
                    <a:pt x="6544319" y="6212711"/>
                  </a:lnTo>
                  <a:lnTo>
                    <a:pt x="6591061" y="6232608"/>
                  </a:lnTo>
                  <a:lnTo>
                    <a:pt x="6638202" y="6251567"/>
                  </a:lnTo>
                  <a:lnTo>
                    <a:pt x="6685750" y="6269577"/>
                  </a:lnTo>
                  <a:lnTo>
                    <a:pt x="6733709" y="6286623"/>
                  </a:lnTo>
                  <a:lnTo>
                    <a:pt x="6770407" y="6297703"/>
                  </a:lnTo>
                  <a:lnTo>
                    <a:pt x="6819206" y="6312783"/>
                  </a:lnTo>
                  <a:lnTo>
                    <a:pt x="6868433" y="6326862"/>
                  </a:lnTo>
                  <a:lnTo>
                    <a:pt x="6918094" y="6339924"/>
                  </a:lnTo>
                  <a:lnTo>
                    <a:pt x="6968195" y="6351959"/>
                  </a:lnTo>
                  <a:lnTo>
                    <a:pt x="7018740" y="6362952"/>
                  </a:lnTo>
                  <a:lnTo>
                    <a:pt x="7070294" y="6371583"/>
                  </a:lnTo>
                  <a:lnTo>
                    <a:pt x="7122255" y="6379262"/>
                  </a:lnTo>
                  <a:lnTo>
                    <a:pt x="7174615" y="6386009"/>
                  </a:lnTo>
                  <a:lnTo>
                    <a:pt x="7215687" y="6386849"/>
                  </a:lnTo>
                  <a:lnTo>
                    <a:pt x="7268822" y="6391779"/>
                  </a:lnTo>
                  <a:lnTo>
                    <a:pt x="7322334" y="6395828"/>
                  </a:lnTo>
                  <a:lnTo>
                    <a:pt x="7364537" y="6394023"/>
                  </a:lnTo>
                  <a:lnTo>
                    <a:pt x="7418780" y="6396359"/>
                  </a:lnTo>
                  <a:lnTo>
                    <a:pt x="7461699" y="6392877"/>
                  </a:lnTo>
                  <a:lnTo>
                    <a:pt x="7516645" y="6393571"/>
                  </a:lnTo>
                  <a:lnTo>
                    <a:pt x="7560251" y="6388480"/>
                  </a:lnTo>
                  <a:lnTo>
                    <a:pt x="7615868" y="6387600"/>
                  </a:lnTo>
                  <a:lnTo>
                    <a:pt x="7660132" y="6380971"/>
                  </a:lnTo>
                  <a:lnTo>
                    <a:pt x="7704713" y="6373597"/>
                  </a:lnTo>
                  <a:lnTo>
                    <a:pt x="7761283" y="6370487"/>
                  </a:lnTo>
                  <a:lnTo>
                    <a:pt x="7806478" y="6361678"/>
                  </a:lnTo>
                  <a:lnTo>
                    <a:pt x="7851968" y="6352178"/>
                  </a:lnTo>
                  <a:lnTo>
                    <a:pt x="7897746" y="6342004"/>
                  </a:lnTo>
                  <a:lnTo>
                    <a:pt x="7943805" y="6331172"/>
                  </a:lnTo>
                  <a:lnTo>
                    <a:pt x="8001815" y="6324690"/>
                  </a:lnTo>
                  <a:lnTo>
                    <a:pt x="8048413" y="6312596"/>
                  </a:lnTo>
                  <a:lnTo>
                    <a:pt x="8095270" y="6299897"/>
                  </a:lnTo>
                  <a:lnTo>
                    <a:pt x="8142378" y="6286609"/>
                  </a:lnTo>
                  <a:lnTo>
                    <a:pt x="8189729" y="6272752"/>
                  </a:lnTo>
                  <a:lnTo>
                    <a:pt x="8237317" y="6258341"/>
                  </a:lnTo>
                  <a:lnTo>
                    <a:pt x="8285134" y="6243393"/>
                  </a:lnTo>
                  <a:lnTo>
                    <a:pt x="8333173" y="6227927"/>
                  </a:lnTo>
                  <a:lnTo>
                    <a:pt x="8381426" y="6211960"/>
                  </a:lnTo>
                  <a:lnTo>
                    <a:pt x="8430176" y="6194827"/>
                  </a:lnTo>
                  <a:lnTo>
                    <a:pt x="8479321" y="6176771"/>
                  </a:lnTo>
                  <a:lnTo>
                    <a:pt x="8517171" y="6152828"/>
                  </a:lnTo>
                  <a:lnTo>
                    <a:pt x="8567072" y="6133002"/>
                  </a:lnTo>
                  <a:lnTo>
                    <a:pt x="8617336" y="6112327"/>
                  </a:lnTo>
                  <a:lnTo>
                    <a:pt x="8656273" y="6085839"/>
                  </a:lnTo>
                  <a:lnTo>
                    <a:pt x="8668066" y="6080692"/>
                  </a:lnTo>
                  <a:lnTo>
                    <a:pt x="8668027" y="6122980"/>
                  </a:lnTo>
                  <a:lnTo>
                    <a:pt x="8662820" y="6135168"/>
                  </a:lnTo>
                  <a:lnTo>
                    <a:pt x="8612335" y="6156360"/>
                  </a:lnTo>
                  <a:lnTo>
                    <a:pt x="8573855" y="6181778"/>
                  </a:lnTo>
                  <a:lnTo>
                    <a:pt x="8524033" y="6201420"/>
                  </a:lnTo>
                  <a:lnTo>
                    <a:pt x="8474557" y="6220250"/>
                  </a:lnTo>
                  <a:lnTo>
                    <a:pt x="8425438" y="6238245"/>
                  </a:lnTo>
                  <a:lnTo>
                    <a:pt x="8376667" y="6255424"/>
                  </a:lnTo>
                  <a:lnTo>
                    <a:pt x="8328065" y="6272209"/>
                  </a:lnTo>
                  <a:lnTo>
                    <a:pt x="8279646" y="6288567"/>
                  </a:lnTo>
                  <a:lnTo>
                    <a:pt x="8231421" y="6304468"/>
                  </a:lnTo>
                  <a:lnTo>
                    <a:pt x="8183405" y="6319881"/>
                  </a:lnTo>
                  <a:lnTo>
                    <a:pt x="8135611" y="6334776"/>
                  </a:lnTo>
                  <a:lnTo>
                    <a:pt x="8088051" y="6349121"/>
                  </a:lnTo>
                  <a:lnTo>
                    <a:pt x="8029061" y="6357896"/>
                  </a:lnTo>
                  <a:lnTo>
                    <a:pt x="7982010" y="6371049"/>
                  </a:lnTo>
                  <a:lnTo>
                    <a:pt x="7935234" y="6383559"/>
                  </a:lnTo>
                  <a:lnTo>
                    <a:pt x="7888746" y="6395397"/>
                  </a:lnTo>
                  <a:lnTo>
                    <a:pt x="7830879" y="6401542"/>
                  </a:lnTo>
                  <a:lnTo>
                    <a:pt x="7785005" y="6411941"/>
                  </a:lnTo>
                  <a:lnTo>
                    <a:pt x="7739458" y="6421574"/>
                  </a:lnTo>
                  <a:lnTo>
                    <a:pt x="7682573" y="6425422"/>
                  </a:lnTo>
                  <a:lnTo>
                    <a:pt x="7637720" y="6433432"/>
                  </a:lnTo>
                  <a:lnTo>
                    <a:pt x="7581554" y="6435594"/>
                  </a:lnTo>
                  <a:lnTo>
                    <a:pt x="7537448" y="6441856"/>
                  </a:lnTo>
                  <a:lnTo>
                    <a:pt x="7482055" y="6442209"/>
                  </a:lnTo>
                  <a:lnTo>
                    <a:pt x="7438747" y="6446601"/>
                  </a:lnTo>
                  <a:lnTo>
                    <a:pt x="7384180" y="6445022"/>
                  </a:lnTo>
                  <a:lnTo>
                    <a:pt x="7330046" y="6442430"/>
                  </a:lnTo>
                  <a:lnTo>
                    <a:pt x="7288036" y="6443785"/>
                  </a:lnTo>
                  <a:lnTo>
                    <a:pt x="7234806" y="6439075"/>
                  </a:lnTo>
                  <a:lnTo>
                    <a:pt x="7182049" y="6433261"/>
                  </a:lnTo>
                  <a:lnTo>
                    <a:pt x="7129776" y="6426311"/>
                  </a:lnTo>
                  <a:lnTo>
                    <a:pt x="7078002" y="6418194"/>
                  </a:lnTo>
                  <a:lnTo>
                    <a:pt x="7014584" y="6405006"/>
                  </a:lnTo>
                  <a:lnTo>
                    <a:pt x="6963535" y="6395193"/>
                  </a:lnTo>
                  <a:lnTo>
                    <a:pt x="6901385" y="6379038"/>
                  </a:lnTo>
                  <a:lnTo>
                    <a:pt x="6851381" y="6366778"/>
                  </a:lnTo>
                  <a:lnTo>
                    <a:pt x="6801732" y="6353685"/>
                  </a:lnTo>
                  <a:lnTo>
                    <a:pt x="6752329" y="6340019"/>
                  </a:lnTo>
                  <a:lnTo>
                    <a:pt x="6703059" y="6326040"/>
                  </a:lnTo>
                  <a:lnTo>
                    <a:pt x="6665490" y="6317000"/>
                  </a:lnTo>
                  <a:lnTo>
                    <a:pt x="6627833" y="6308166"/>
                  </a:lnTo>
                  <a:lnTo>
                    <a:pt x="6581796" y="6286620"/>
                  </a:lnTo>
                  <a:lnTo>
                    <a:pt x="6535978" y="6264562"/>
                  </a:lnTo>
                  <a:lnTo>
                    <a:pt x="6490379" y="6241991"/>
                  </a:lnTo>
                  <a:lnTo>
                    <a:pt x="6444997" y="6218912"/>
                  </a:lnTo>
                  <a:lnTo>
                    <a:pt x="6399833" y="6195323"/>
                  </a:lnTo>
                  <a:lnTo>
                    <a:pt x="6354885" y="6171228"/>
                  </a:lnTo>
                  <a:lnTo>
                    <a:pt x="6310153" y="6146628"/>
                  </a:lnTo>
                  <a:lnTo>
                    <a:pt x="6265636" y="6121523"/>
                  </a:lnTo>
                  <a:lnTo>
                    <a:pt x="6221335" y="6095916"/>
                  </a:lnTo>
                  <a:lnTo>
                    <a:pt x="6177247" y="6069808"/>
                  </a:lnTo>
                  <a:lnTo>
                    <a:pt x="6133372" y="6043200"/>
                  </a:lnTo>
                  <a:lnTo>
                    <a:pt x="6101390" y="6021083"/>
                  </a:lnTo>
                  <a:lnTo>
                    <a:pt x="6057941" y="5993480"/>
                  </a:lnTo>
                  <a:lnTo>
                    <a:pt x="6014703" y="5965381"/>
                  </a:lnTo>
                  <a:lnTo>
                    <a:pt x="5971677" y="5936789"/>
                  </a:lnTo>
                  <a:lnTo>
                    <a:pt x="5928861" y="5907703"/>
                  </a:lnTo>
                  <a:lnTo>
                    <a:pt x="5886255" y="5878127"/>
                  </a:lnTo>
                  <a:lnTo>
                    <a:pt x="5843857" y="5848061"/>
                  </a:lnTo>
                  <a:lnTo>
                    <a:pt x="5813348" y="5822497"/>
                  </a:lnTo>
                  <a:lnTo>
                    <a:pt x="5771367" y="5791456"/>
                  </a:lnTo>
                  <a:lnTo>
                    <a:pt x="5729594" y="5759930"/>
                  </a:lnTo>
                  <a:lnTo>
                    <a:pt x="5688028" y="5727919"/>
                  </a:lnTo>
                  <a:lnTo>
                    <a:pt x="5646668" y="5695427"/>
                  </a:lnTo>
                  <a:lnTo>
                    <a:pt x="5617192" y="5667442"/>
                  </a:lnTo>
                  <a:lnTo>
                    <a:pt x="5576242" y="5633989"/>
                  </a:lnTo>
                  <a:lnTo>
                    <a:pt x="5535496" y="5600057"/>
                  </a:lnTo>
                  <a:lnTo>
                    <a:pt x="5494954" y="5565649"/>
                  </a:lnTo>
                  <a:lnTo>
                    <a:pt x="5466295" y="5535755"/>
                  </a:lnTo>
                  <a:lnTo>
                    <a:pt x="5426158" y="5500397"/>
                  </a:lnTo>
                  <a:lnTo>
                    <a:pt x="5386224" y="5464567"/>
                  </a:lnTo>
                  <a:lnTo>
                    <a:pt x="5358169" y="5433256"/>
                  </a:lnTo>
                  <a:lnTo>
                    <a:pt x="5318637" y="5396485"/>
                  </a:lnTo>
                  <a:lnTo>
                    <a:pt x="5290983" y="5364236"/>
                  </a:lnTo>
                  <a:lnTo>
                    <a:pt x="5251850" y="5326530"/>
                  </a:lnTo>
                  <a:lnTo>
                    <a:pt x="5212915" y="5288360"/>
                  </a:lnTo>
                  <a:lnTo>
                    <a:pt x="5185858" y="5254714"/>
                  </a:lnTo>
                  <a:lnTo>
                    <a:pt x="5147319" y="5215617"/>
                  </a:lnTo>
                  <a:lnTo>
                    <a:pt x="5120656" y="5181049"/>
                  </a:lnTo>
                  <a:lnTo>
                    <a:pt x="5082510" y="5141031"/>
                  </a:lnTo>
                  <a:lnTo>
                    <a:pt x="5056239" y="5105545"/>
                  </a:lnTo>
                  <a:lnTo>
                    <a:pt x="5018485" y="5064613"/>
                  </a:lnTo>
                  <a:lnTo>
                    <a:pt x="4992603" y="5028215"/>
                  </a:lnTo>
                  <a:lnTo>
                    <a:pt x="4955237" y="4986373"/>
                  </a:lnTo>
                  <a:lnTo>
                    <a:pt x="4929743" y="4949069"/>
                  </a:lnTo>
                  <a:lnTo>
                    <a:pt x="4892762" y="4906324"/>
                  </a:lnTo>
                  <a:lnTo>
                    <a:pt x="4867653" y="4868120"/>
                  </a:lnTo>
                  <a:lnTo>
                    <a:pt x="4842734" y="4829467"/>
                  </a:lnTo>
                  <a:lnTo>
                    <a:pt x="4806328" y="4785378"/>
                  </a:lnTo>
                  <a:lnTo>
                    <a:pt x="4781791" y="4745833"/>
                  </a:lnTo>
                  <a:lnTo>
                    <a:pt x="4757444" y="4705845"/>
                  </a:lnTo>
                  <a:lnTo>
                    <a:pt x="4721606" y="4660425"/>
                  </a:lnTo>
                  <a:lnTo>
                    <a:pt x="4697636" y="4619553"/>
                  </a:lnTo>
                  <a:lnTo>
                    <a:pt x="4673853" y="4578242"/>
                  </a:lnTo>
                  <a:lnTo>
                    <a:pt x="4650258" y="4536493"/>
                  </a:lnTo>
                  <a:lnTo>
                    <a:pt x="4615170" y="4489318"/>
                  </a:lnTo>
                  <a:lnTo>
                    <a:pt x="4591947" y="4446697"/>
                  </a:lnTo>
                  <a:lnTo>
                    <a:pt x="4568910" y="4403643"/>
                  </a:lnTo>
                  <a:lnTo>
                    <a:pt x="4545376" y="4361750"/>
                  </a:lnTo>
                  <a:lnTo>
                    <a:pt x="4521951" y="4319602"/>
                  </a:lnTo>
                  <a:lnTo>
                    <a:pt x="4498631" y="4277207"/>
                  </a:lnTo>
                  <a:lnTo>
                    <a:pt x="4475414" y="4234573"/>
                  </a:lnTo>
                  <a:lnTo>
                    <a:pt x="4452296" y="4191707"/>
                  </a:lnTo>
                  <a:lnTo>
                    <a:pt x="4417595" y="4143627"/>
                  </a:lnTo>
                  <a:lnTo>
                    <a:pt x="4371824" y="4056805"/>
                  </a:lnTo>
                  <a:lnTo>
                    <a:pt x="4326397" y="3969179"/>
                  </a:lnTo>
                  <a:lnTo>
                    <a:pt x="4281286" y="3880812"/>
                  </a:lnTo>
                  <a:lnTo>
                    <a:pt x="4214157" y="3747006"/>
                  </a:lnTo>
                  <a:lnTo>
                    <a:pt x="4203589" y="3707089"/>
                  </a:lnTo>
                  <a:lnTo>
                    <a:pt x="4181402" y="3662044"/>
                  </a:lnTo>
                  <a:lnTo>
                    <a:pt x="4147227" y="3612733"/>
                  </a:lnTo>
                  <a:lnTo>
                    <a:pt x="4124405" y="3569174"/>
                  </a:lnTo>
                  <a:lnTo>
                    <a:pt x="4101254" y="3526382"/>
                  </a:lnTo>
                  <a:lnTo>
                    <a:pt x="4077775" y="3484363"/>
                  </a:lnTo>
                  <a:lnTo>
                    <a:pt x="4053963" y="3443119"/>
                  </a:lnTo>
                  <a:lnTo>
                    <a:pt x="4029819" y="3402656"/>
                  </a:lnTo>
                  <a:lnTo>
                    <a:pt x="3993660" y="3357988"/>
                  </a:lnTo>
                  <a:lnTo>
                    <a:pt x="3968843" y="3319098"/>
                  </a:lnTo>
                  <a:lnTo>
                    <a:pt x="3943688" y="3281001"/>
                  </a:lnTo>
                  <a:lnTo>
                    <a:pt x="3906513" y="3238711"/>
                  </a:lnTo>
                  <a:lnTo>
                    <a:pt x="3880674" y="3202213"/>
                  </a:lnTo>
                  <a:lnTo>
                    <a:pt x="3842813" y="3161530"/>
                  </a:lnTo>
                  <a:lnTo>
                    <a:pt x="3816284" y="3126647"/>
                  </a:lnTo>
                  <a:lnTo>
                    <a:pt x="3777729" y="3087588"/>
                  </a:lnTo>
                  <a:lnTo>
                    <a:pt x="3750503" y="3054337"/>
                  </a:lnTo>
                  <a:lnTo>
                    <a:pt x="3711247" y="3016919"/>
                  </a:lnTo>
                  <a:lnTo>
                    <a:pt x="3671638" y="2980328"/>
                  </a:lnTo>
                  <a:lnTo>
                    <a:pt x="3643353" y="2949557"/>
                  </a:lnTo>
                  <a:lnTo>
                    <a:pt x="3603032" y="2914631"/>
                  </a:lnTo>
                  <a:lnTo>
                    <a:pt x="3562352" y="2880545"/>
                  </a:lnTo>
                  <a:lnTo>
                    <a:pt x="3532991" y="2852292"/>
                  </a:lnTo>
                  <a:lnTo>
                    <a:pt x="3491589" y="2819897"/>
                  </a:lnTo>
                  <a:lnTo>
                    <a:pt x="3449823" y="2788355"/>
                  </a:lnTo>
                  <a:lnTo>
                    <a:pt x="3407691" y="2757668"/>
                  </a:lnTo>
                  <a:lnTo>
                    <a:pt x="3365192" y="2727842"/>
                  </a:lnTo>
                  <a:lnTo>
                    <a:pt x="3322323" y="2698880"/>
                  </a:lnTo>
                  <a:lnTo>
                    <a:pt x="3290762" y="2675777"/>
                  </a:lnTo>
                  <a:lnTo>
                    <a:pt x="3247149" y="2648557"/>
                  </a:lnTo>
                  <a:lnTo>
                    <a:pt x="3203161" y="2622214"/>
                  </a:lnTo>
                  <a:lnTo>
                    <a:pt x="3158797" y="2596753"/>
                  </a:lnTo>
                  <a:lnTo>
                    <a:pt x="3114802" y="2570428"/>
                  </a:lnTo>
                  <a:lnTo>
                    <a:pt x="3070588" y="2544616"/>
                  </a:lnTo>
                  <a:lnTo>
                    <a:pt x="3026179" y="2519258"/>
                  </a:lnTo>
                  <a:lnTo>
                    <a:pt x="2981600" y="2494300"/>
                  </a:lnTo>
                  <a:lnTo>
                    <a:pt x="2925196" y="2464693"/>
                  </a:lnTo>
                  <a:lnTo>
                    <a:pt x="2880350" y="2440361"/>
                  </a:lnTo>
                  <a:lnTo>
                    <a:pt x="2835406" y="2416256"/>
                  </a:lnTo>
                  <a:lnTo>
                    <a:pt x="2790389" y="2392322"/>
                  </a:lnTo>
                  <a:lnTo>
                    <a:pt x="2745324" y="2368502"/>
                  </a:lnTo>
                  <a:lnTo>
                    <a:pt x="2655144" y="2320976"/>
                  </a:lnTo>
                  <a:lnTo>
                    <a:pt x="2610079" y="2297156"/>
                  </a:lnTo>
                  <a:lnTo>
                    <a:pt x="2565062" y="2273223"/>
                  </a:lnTo>
                  <a:lnTo>
                    <a:pt x="2520119" y="2249118"/>
                  </a:lnTo>
                  <a:lnTo>
                    <a:pt x="2475272" y="2224785"/>
                  </a:lnTo>
                  <a:lnTo>
                    <a:pt x="2430547" y="2200168"/>
                  </a:lnTo>
                  <a:lnTo>
                    <a:pt x="2385968" y="2175210"/>
                  </a:lnTo>
                  <a:lnTo>
                    <a:pt x="2341560" y="2149852"/>
                  </a:lnTo>
                  <a:lnTo>
                    <a:pt x="2297346" y="2124040"/>
                  </a:lnTo>
                  <a:lnTo>
                    <a:pt x="2241672" y="2092725"/>
                  </a:lnTo>
                  <a:lnTo>
                    <a:pt x="2197524" y="2066758"/>
                  </a:lnTo>
                  <a:lnTo>
                    <a:pt x="2165073" y="2045738"/>
                  </a:lnTo>
                  <a:lnTo>
                    <a:pt x="2120968" y="2019668"/>
                  </a:lnTo>
                  <a:lnTo>
                    <a:pt x="2076896" y="1993523"/>
                  </a:lnTo>
                  <a:lnTo>
                    <a:pt x="2032864" y="1967285"/>
                  </a:lnTo>
                  <a:lnTo>
                    <a:pt x="1988878" y="1940937"/>
                  </a:lnTo>
                  <a:lnTo>
                    <a:pt x="1944947" y="1914464"/>
                  </a:lnTo>
                  <a:lnTo>
                    <a:pt x="1901076" y="1887848"/>
                  </a:lnTo>
                  <a:lnTo>
                    <a:pt x="1857273" y="1861073"/>
                  </a:lnTo>
                  <a:lnTo>
                    <a:pt x="1813545" y="1834122"/>
                  </a:lnTo>
                  <a:lnTo>
                    <a:pt x="1769899" y="1806979"/>
                  </a:lnTo>
                  <a:lnTo>
                    <a:pt x="1726343" y="1779627"/>
                  </a:lnTo>
                  <a:lnTo>
                    <a:pt x="1682883" y="1752049"/>
                  </a:lnTo>
                  <a:lnTo>
                    <a:pt x="1639526" y="1724230"/>
                  </a:lnTo>
                  <a:lnTo>
                    <a:pt x="1596280" y="1696152"/>
                  </a:lnTo>
                  <a:lnTo>
                    <a:pt x="1553151" y="1667798"/>
                  </a:lnTo>
                  <a:lnTo>
                    <a:pt x="1510147" y="1639152"/>
                  </a:lnTo>
                  <a:lnTo>
                    <a:pt x="1467275" y="1610198"/>
                  </a:lnTo>
                  <a:lnTo>
                    <a:pt x="1424542" y="1580919"/>
                  </a:lnTo>
                  <a:lnTo>
                    <a:pt x="1381955" y="1551298"/>
                  </a:lnTo>
                  <a:lnTo>
                    <a:pt x="1339521" y="1521319"/>
                  </a:lnTo>
                  <a:lnTo>
                    <a:pt x="1308926" y="1495954"/>
                  </a:lnTo>
                  <a:lnTo>
                    <a:pt x="1266820" y="1465208"/>
                  </a:lnTo>
                  <a:lnTo>
                    <a:pt x="1224888" y="1434054"/>
                  </a:lnTo>
                  <a:lnTo>
                    <a:pt x="1183137" y="1402475"/>
                  </a:lnTo>
                  <a:lnTo>
                    <a:pt x="1141575" y="1370455"/>
                  </a:lnTo>
                  <a:lnTo>
                    <a:pt x="1100208" y="1337977"/>
                  </a:lnTo>
                  <a:lnTo>
                    <a:pt x="1059044" y="1305025"/>
                  </a:lnTo>
                  <a:lnTo>
                    <a:pt x="1029769" y="1276570"/>
                  </a:lnTo>
                  <a:lnTo>
                    <a:pt x="989032" y="1242619"/>
                  </a:lnTo>
                  <a:lnTo>
                    <a:pt x="948519" y="1208143"/>
                  </a:lnTo>
                  <a:lnTo>
                    <a:pt x="908237" y="1173126"/>
                  </a:lnTo>
                  <a:lnTo>
                    <a:pt x="868194" y="1137552"/>
                  </a:lnTo>
                  <a:lnTo>
                    <a:pt x="828395" y="1101403"/>
                  </a:lnTo>
                  <a:lnTo>
                    <a:pt x="800528" y="1069653"/>
                  </a:lnTo>
                  <a:lnTo>
                    <a:pt x="761241" y="1032307"/>
                  </a:lnTo>
                  <a:lnTo>
                    <a:pt x="722221" y="994336"/>
                  </a:lnTo>
                  <a:lnTo>
                    <a:pt x="683475" y="955725"/>
                  </a:lnTo>
                  <a:lnTo>
                    <a:pt x="656106" y="922808"/>
                  </a:lnTo>
                  <a:lnTo>
                    <a:pt x="617276" y="884393"/>
                  </a:lnTo>
                  <a:lnTo>
                    <a:pt x="590341" y="850462"/>
                  </a:lnTo>
                  <a:lnTo>
                    <a:pt x="551941" y="811040"/>
                  </a:lnTo>
                  <a:lnTo>
                    <a:pt x="513754" y="771119"/>
                  </a:lnTo>
                  <a:lnTo>
                    <a:pt x="487458" y="735692"/>
                  </a:lnTo>
                  <a:lnTo>
                    <a:pt x="449693" y="694785"/>
                  </a:lnTo>
                  <a:lnTo>
                    <a:pt x="423815" y="658379"/>
                  </a:lnTo>
                  <a:lnTo>
                    <a:pt x="398143" y="621489"/>
                  </a:lnTo>
                  <a:lnTo>
                    <a:pt x="360999" y="579128"/>
                  </a:lnTo>
                  <a:lnTo>
                    <a:pt x="335737" y="541279"/>
                  </a:lnTo>
                  <a:lnTo>
                    <a:pt x="298999" y="497968"/>
                  </a:lnTo>
                  <a:lnTo>
                    <a:pt x="274141" y="459175"/>
                  </a:lnTo>
                  <a:lnTo>
                    <a:pt x="249482" y="419915"/>
                  </a:lnTo>
                  <a:lnTo>
                    <a:pt x="213342" y="375202"/>
                  </a:lnTo>
                  <a:lnTo>
                    <a:pt x="189078" y="335019"/>
                  </a:lnTo>
                  <a:lnTo>
                    <a:pt x="165008" y="294380"/>
                  </a:lnTo>
                  <a:lnTo>
                    <a:pt x="141132" y="253288"/>
                  </a:lnTo>
                  <a:lnTo>
                    <a:pt x="117448" y="211747"/>
                  </a:lnTo>
                  <a:lnTo>
                    <a:pt x="82276" y="164770"/>
                  </a:lnTo>
                  <a:lnTo>
                    <a:pt x="58971" y="122341"/>
                  </a:lnTo>
                  <a:lnTo>
                    <a:pt x="35854" y="79472"/>
                  </a:lnTo>
                  <a:lnTo>
                    <a:pt x="12922" y="36169"/>
                  </a:lnTo>
                  <a:lnTo>
                    <a:pt x="0" y="1765"/>
                  </a:lnTo>
                  <a:close/>
                </a:path>
                <a:path w="8674100" h="6447155">
                  <a:moveTo>
                    <a:pt x="8673697" y="0"/>
                  </a:moveTo>
                  <a:lnTo>
                    <a:pt x="8673249" y="6078430"/>
                  </a:lnTo>
                  <a:lnTo>
                    <a:pt x="8668066" y="6080692"/>
                  </a:lnTo>
                  <a:lnTo>
                    <a:pt x="8673697" y="0"/>
                  </a:lnTo>
                  <a:close/>
                </a:path>
                <a:path w="8674100" h="6447155">
                  <a:moveTo>
                    <a:pt x="41658" y="1232"/>
                  </a:moveTo>
                  <a:lnTo>
                    <a:pt x="8673697" y="0"/>
                  </a:lnTo>
                  <a:lnTo>
                    <a:pt x="41776" y="1757"/>
                  </a:lnTo>
                  <a:lnTo>
                    <a:pt x="41658" y="1232"/>
                  </a:lnTo>
                  <a:close/>
                </a:path>
              </a:pathLst>
            </a:custGeom>
            <a:solidFill>
              <a:srgbClr val="4E664E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7" name="object 7"/>
          <p:cNvSpPr txBox="1"/>
          <p:nvPr/>
        </p:nvSpPr>
        <p:spPr>
          <a:xfrm>
            <a:off x="6956999" y="8766920"/>
            <a:ext cx="4374515" cy="39116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400" spc="220">
                <a:solidFill>
                  <a:srgbClr val="132413"/>
                </a:solidFill>
                <a:latin typeface="Tahoma"/>
                <a:cs typeface="Tahoma"/>
              </a:rPr>
              <a:t>GO</a:t>
            </a:r>
            <a:r>
              <a:rPr dirty="0" sz="2400" spc="190">
                <a:solidFill>
                  <a:srgbClr val="132413"/>
                </a:solidFill>
                <a:latin typeface="Tahoma"/>
                <a:cs typeface="Tahoma"/>
              </a:rPr>
              <a:t> </a:t>
            </a:r>
            <a:r>
              <a:rPr dirty="0" sz="2400" spc="200">
                <a:solidFill>
                  <a:srgbClr val="132413"/>
                </a:solidFill>
                <a:latin typeface="Tahoma"/>
                <a:cs typeface="Tahoma"/>
              </a:rPr>
              <a:t>BACK</a:t>
            </a:r>
            <a:r>
              <a:rPr dirty="0" sz="2400" spc="195">
                <a:solidFill>
                  <a:srgbClr val="132413"/>
                </a:solidFill>
                <a:latin typeface="Tahoma"/>
                <a:cs typeface="Tahoma"/>
              </a:rPr>
              <a:t> </a:t>
            </a:r>
            <a:r>
              <a:rPr dirty="0" sz="2400" spc="70">
                <a:solidFill>
                  <a:srgbClr val="132413"/>
                </a:solidFill>
                <a:latin typeface="Tahoma"/>
                <a:cs typeface="Tahoma"/>
              </a:rPr>
              <a:t>TO</a:t>
            </a:r>
            <a:r>
              <a:rPr dirty="0" sz="2400" spc="195">
                <a:solidFill>
                  <a:srgbClr val="132413"/>
                </a:solidFill>
                <a:latin typeface="Tahoma"/>
                <a:cs typeface="Tahoma"/>
              </a:rPr>
              <a:t> </a:t>
            </a:r>
            <a:r>
              <a:rPr dirty="0" sz="2400" spc="200">
                <a:solidFill>
                  <a:srgbClr val="132413"/>
                </a:solidFill>
                <a:latin typeface="Tahoma"/>
                <a:cs typeface="Tahoma"/>
              </a:rPr>
              <a:t>AGENDA</a:t>
            </a:r>
            <a:r>
              <a:rPr dirty="0" sz="2400" spc="190">
                <a:solidFill>
                  <a:srgbClr val="132413"/>
                </a:solidFill>
                <a:latin typeface="Tahoma"/>
                <a:cs typeface="Tahoma"/>
              </a:rPr>
              <a:t> </a:t>
            </a:r>
            <a:r>
              <a:rPr dirty="0" sz="2400" spc="215">
                <a:solidFill>
                  <a:srgbClr val="132413"/>
                </a:solidFill>
                <a:latin typeface="Tahoma"/>
                <a:cs typeface="Tahoma"/>
              </a:rPr>
              <a:t>PAGE</a:t>
            </a:r>
            <a:endParaRPr sz="24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9147059" y="5180255"/>
            <a:ext cx="9141460" cy="5107305"/>
          </a:xfrm>
          <a:custGeom>
            <a:avLst/>
            <a:gdLst/>
            <a:ahLst/>
            <a:cxnLst/>
            <a:rect l="l" t="t" r="r" b="b"/>
            <a:pathLst>
              <a:path w="9141460" h="5107305">
                <a:moveTo>
                  <a:pt x="9140939" y="5106744"/>
                </a:moveTo>
                <a:lnTo>
                  <a:pt x="47059" y="5106744"/>
                </a:lnTo>
                <a:lnTo>
                  <a:pt x="32536" y="5037510"/>
                </a:lnTo>
                <a:lnTo>
                  <a:pt x="20917" y="4970633"/>
                </a:lnTo>
                <a:lnTo>
                  <a:pt x="12126" y="4906083"/>
                </a:lnTo>
                <a:lnTo>
                  <a:pt x="6149" y="4844102"/>
                </a:lnTo>
                <a:lnTo>
                  <a:pt x="2270" y="4781070"/>
                </a:lnTo>
                <a:lnTo>
                  <a:pt x="240" y="4719902"/>
                </a:lnTo>
                <a:lnTo>
                  <a:pt x="0" y="4660539"/>
                </a:lnTo>
                <a:lnTo>
                  <a:pt x="1489" y="4602919"/>
                </a:lnTo>
                <a:lnTo>
                  <a:pt x="4650" y="4546985"/>
                </a:lnTo>
                <a:lnTo>
                  <a:pt x="9423" y="4492675"/>
                </a:lnTo>
                <a:lnTo>
                  <a:pt x="15749" y="4439929"/>
                </a:lnTo>
                <a:lnTo>
                  <a:pt x="23568" y="4388688"/>
                </a:lnTo>
                <a:lnTo>
                  <a:pt x="32821" y="4338892"/>
                </a:lnTo>
                <a:lnTo>
                  <a:pt x="43449" y="4290481"/>
                </a:lnTo>
                <a:lnTo>
                  <a:pt x="55392" y="4243396"/>
                </a:lnTo>
                <a:lnTo>
                  <a:pt x="68592" y="4197575"/>
                </a:lnTo>
                <a:lnTo>
                  <a:pt x="82989" y="4152959"/>
                </a:lnTo>
                <a:lnTo>
                  <a:pt x="98524" y="4109489"/>
                </a:lnTo>
                <a:lnTo>
                  <a:pt x="115138" y="4067104"/>
                </a:lnTo>
                <a:lnTo>
                  <a:pt x="132771" y="4025745"/>
                </a:lnTo>
                <a:lnTo>
                  <a:pt x="151364" y="3985351"/>
                </a:lnTo>
                <a:lnTo>
                  <a:pt x="170859" y="3945863"/>
                </a:lnTo>
                <a:lnTo>
                  <a:pt x="191195" y="3907221"/>
                </a:lnTo>
                <a:lnTo>
                  <a:pt x="212313" y="3869365"/>
                </a:lnTo>
                <a:lnTo>
                  <a:pt x="234155" y="3832235"/>
                </a:lnTo>
                <a:lnTo>
                  <a:pt x="256661" y="3795771"/>
                </a:lnTo>
                <a:lnTo>
                  <a:pt x="279771" y="3759913"/>
                </a:lnTo>
                <a:lnTo>
                  <a:pt x="303427" y="3724602"/>
                </a:lnTo>
                <a:lnTo>
                  <a:pt x="327569" y="3689777"/>
                </a:lnTo>
                <a:lnTo>
                  <a:pt x="352139" y="3655378"/>
                </a:lnTo>
                <a:lnTo>
                  <a:pt x="377076" y="3621346"/>
                </a:lnTo>
                <a:lnTo>
                  <a:pt x="427816" y="3554143"/>
                </a:lnTo>
                <a:lnTo>
                  <a:pt x="608285" y="3321674"/>
                </a:lnTo>
                <a:lnTo>
                  <a:pt x="633642" y="3288014"/>
                </a:lnTo>
                <a:lnTo>
                  <a:pt x="658714" y="3254062"/>
                </a:lnTo>
                <a:lnTo>
                  <a:pt x="683444" y="3219757"/>
                </a:lnTo>
                <a:lnTo>
                  <a:pt x="707771" y="3185040"/>
                </a:lnTo>
                <a:lnTo>
                  <a:pt x="731637" y="3149852"/>
                </a:lnTo>
                <a:lnTo>
                  <a:pt x="754982" y="3114131"/>
                </a:lnTo>
                <a:lnTo>
                  <a:pt x="777747" y="3077819"/>
                </a:lnTo>
                <a:lnTo>
                  <a:pt x="799872" y="3040855"/>
                </a:lnTo>
                <a:lnTo>
                  <a:pt x="821299" y="3003179"/>
                </a:lnTo>
                <a:lnTo>
                  <a:pt x="841968" y="2964732"/>
                </a:lnTo>
                <a:lnTo>
                  <a:pt x="861820" y="2925454"/>
                </a:lnTo>
                <a:lnTo>
                  <a:pt x="895297" y="2854560"/>
                </a:lnTo>
                <a:lnTo>
                  <a:pt x="903322" y="2838337"/>
                </a:lnTo>
                <a:lnTo>
                  <a:pt x="920916" y="2804223"/>
                </a:lnTo>
                <a:lnTo>
                  <a:pt x="951155" y="2749049"/>
                </a:lnTo>
                <a:lnTo>
                  <a:pt x="973873" y="2709726"/>
                </a:lnTo>
                <a:lnTo>
                  <a:pt x="998629" y="2668475"/>
                </a:lnTo>
                <a:lnTo>
                  <a:pt x="1025419" y="2625383"/>
                </a:lnTo>
                <a:lnTo>
                  <a:pt x="1054236" y="2580538"/>
                </a:lnTo>
                <a:lnTo>
                  <a:pt x="1085073" y="2534031"/>
                </a:lnTo>
                <a:lnTo>
                  <a:pt x="1117926" y="2485947"/>
                </a:lnTo>
                <a:lnTo>
                  <a:pt x="1152788" y="2436377"/>
                </a:lnTo>
                <a:lnTo>
                  <a:pt x="1189653" y="2385409"/>
                </a:lnTo>
                <a:lnTo>
                  <a:pt x="1228515" y="2333130"/>
                </a:lnTo>
                <a:lnTo>
                  <a:pt x="1269368" y="2279629"/>
                </a:lnTo>
                <a:lnTo>
                  <a:pt x="1312205" y="2224995"/>
                </a:lnTo>
                <a:lnTo>
                  <a:pt x="1357022" y="2169316"/>
                </a:lnTo>
                <a:lnTo>
                  <a:pt x="1403812" y="2112680"/>
                </a:lnTo>
                <a:lnTo>
                  <a:pt x="1452569" y="2055176"/>
                </a:lnTo>
                <a:lnTo>
                  <a:pt x="1503287" y="1996892"/>
                </a:lnTo>
                <a:lnTo>
                  <a:pt x="1555960" y="1937917"/>
                </a:lnTo>
                <a:lnTo>
                  <a:pt x="1610582" y="1878338"/>
                </a:lnTo>
                <a:lnTo>
                  <a:pt x="1667147" y="1818245"/>
                </a:lnTo>
                <a:lnTo>
                  <a:pt x="1725649" y="1757725"/>
                </a:lnTo>
                <a:lnTo>
                  <a:pt x="1786082" y="1696868"/>
                </a:lnTo>
                <a:lnTo>
                  <a:pt x="1848439" y="1635760"/>
                </a:lnTo>
                <a:lnTo>
                  <a:pt x="1912716" y="1574492"/>
                </a:lnTo>
                <a:lnTo>
                  <a:pt x="1978906" y="1513150"/>
                </a:lnTo>
                <a:lnTo>
                  <a:pt x="2047003" y="1451824"/>
                </a:lnTo>
                <a:lnTo>
                  <a:pt x="2081764" y="1421195"/>
                </a:lnTo>
                <a:lnTo>
                  <a:pt x="2117000" y="1390602"/>
                </a:lnTo>
                <a:lnTo>
                  <a:pt x="2152710" y="1360058"/>
                </a:lnTo>
                <a:lnTo>
                  <a:pt x="2188893" y="1329573"/>
                </a:lnTo>
                <a:lnTo>
                  <a:pt x="2225548" y="1299157"/>
                </a:lnTo>
                <a:lnTo>
                  <a:pt x="2262674" y="1268824"/>
                </a:lnTo>
                <a:lnTo>
                  <a:pt x="2300271" y="1238582"/>
                </a:lnTo>
                <a:lnTo>
                  <a:pt x="2338338" y="1208444"/>
                </a:lnTo>
                <a:lnTo>
                  <a:pt x="2376875" y="1178420"/>
                </a:lnTo>
                <a:lnTo>
                  <a:pt x="2415880" y="1148521"/>
                </a:lnTo>
                <a:lnTo>
                  <a:pt x="2455352" y="1118759"/>
                </a:lnTo>
                <a:lnTo>
                  <a:pt x="2495292" y="1089144"/>
                </a:lnTo>
                <a:lnTo>
                  <a:pt x="2535698" y="1059688"/>
                </a:lnTo>
                <a:lnTo>
                  <a:pt x="2576569" y="1030401"/>
                </a:lnTo>
                <a:lnTo>
                  <a:pt x="2617905" y="1001296"/>
                </a:lnTo>
                <a:lnTo>
                  <a:pt x="2659705" y="972381"/>
                </a:lnTo>
                <a:lnTo>
                  <a:pt x="2701968" y="943670"/>
                </a:lnTo>
                <a:lnTo>
                  <a:pt x="2744694" y="915172"/>
                </a:lnTo>
                <a:lnTo>
                  <a:pt x="2787881" y="886899"/>
                </a:lnTo>
                <a:lnTo>
                  <a:pt x="2831529" y="858862"/>
                </a:lnTo>
                <a:lnTo>
                  <a:pt x="2875638" y="831072"/>
                </a:lnTo>
                <a:lnTo>
                  <a:pt x="2920206" y="803540"/>
                </a:lnTo>
                <a:lnTo>
                  <a:pt x="2965233" y="776277"/>
                </a:lnTo>
                <a:lnTo>
                  <a:pt x="3010717" y="749294"/>
                </a:lnTo>
                <a:lnTo>
                  <a:pt x="3056659" y="722602"/>
                </a:lnTo>
                <a:lnTo>
                  <a:pt x="3103058" y="696213"/>
                </a:lnTo>
                <a:lnTo>
                  <a:pt x="3149912" y="670136"/>
                </a:lnTo>
                <a:lnTo>
                  <a:pt x="3197221" y="644384"/>
                </a:lnTo>
                <a:lnTo>
                  <a:pt x="3244984" y="618967"/>
                </a:lnTo>
                <a:lnTo>
                  <a:pt x="3293201" y="593896"/>
                </a:lnTo>
                <a:lnTo>
                  <a:pt x="3341870" y="569183"/>
                </a:lnTo>
                <a:lnTo>
                  <a:pt x="3390992" y="544838"/>
                </a:lnTo>
                <a:lnTo>
                  <a:pt x="3440565" y="520873"/>
                </a:lnTo>
                <a:lnTo>
                  <a:pt x="3490588" y="497298"/>
                </a:lnTo>
                <a:lnTo>
                  <a:pt x="3541060" y="474125"/>
                </a:lnTo>
                <a:lnTo>
                  <a:pt x="3591982" y="451365"/>
                </a:lnTo>
                <a:lnTo>
                  <a:pt x="3643352" y="429028"/>
                </a:lnTo>
                <a:lnTo>
                  <a:pt x="3695170" y="407126"/>
                </a:lnTo>
                <a:lnTo>
                  <a:pt x="3747434" y="385670"/>
                </a:lnTo>
                <a:lnTo>
                  <a:pt x="3800144" y="364670"/>
                </a:lnTo>
                <a:lnTo>
                  <a:pt x="3853299" y="344139"/>
                </a:lnTo>
                <a:lnTo>
                  <a:pt x="3906899" y="324086"/>
                </a:lnTo>
                <a:lnTo>
                  <a:pt x="3960942" y="304523"/>
                </a:lnTo>
                <a:lnTo>
                  <a:pt x="4015429" y="285461"/>
                </a:lnTo>
                <a:lnTo>
                  <a:pt x="4070357" y="266912"/>
                </a:lnTo>
                <a:lnTo>
                  <a:pt x="4125727" y="248885"/>
                </a:lnTo>
                <a:lnTo>
                  <a:pt x="4181538" y="231393"/>
                </a:lnTo>
                <a:lnTo>
                  <a:pt x="4237789" y="214446"/>
                </a:lnTo>
                <a:lnTo>
                  <a:pt x="4294479" y="198055"/>
                </a:lnTo>
                <a:lnTo>
                  <a:pt x="4351607" y="182231"/>
                </a:lnTo>
                <a:lnTo>
                  <a:pt x="4409173" y="166986"/>
                </a:lnTo>
                <a:lnTo>
                  <a:pt x="4467176" y="152330"/>
                </a:lnTo>
                <a:lnTo>
                  <a:pt x="4525615" y="138275"/>
                </a:lnTo>
                <a:lnTo>
                  <a:pt x="4584490" y="124831"/>
                </a:lnTo>
                <a:lnTo>
                  <a:pt x="4643799" y="112010"/>
                </a:lnTo>
                <a:lnTo>
                  <a:pt x="4703542" y="99822"/>
                </a:lnTo>
                <a:lnTo>
                  <a:pt x="4763719" y="88279"/>
                </a:lnTo>
                <a:lnTo>
                  <a:pt x="4824328" y="77391"/>
                </a:lnTo>
                <a:lnTo>
                  <a:pt x="4885368" y="67170"/>
                </a:lnTo>
                <a:lnTo>
                  <a:pt x="4946840" y="57627"/>
                </a:lnTo>
                <a:lnTo>
                  <a:pt x="5008742" y="48773"/>
                </a:lnTo>
                <a:lnTo>
                  <a:pt x="5071073" y="40619"/>
                </a:lnTo>
                <a:lnTo>
                  <a:pt x="5133833" y="33176"/>
                </a:lnTo>
                <a:lnTo>
                  <a:pt x="5197021" y="26454"/>
                </a:lnTo>
                <a:lnTo>
                  <a:pt x="5260635" y="20466"/>
                </a:lnTo>
                <a:lnTo>
                  <a:pt x="5324677" y="15221"/>
                </a:lnTo>
                <a:lnTo>
                  <a:pt x="5389144" y="10732"/>
                </a:lnTo>
                <a:lnTo>
                  <a:pt x="5454036" y="7009"/>
                </a:lnTo>
                <a:lnTo>
                  <a:pt x="5519352" y="4063"/>
                </a:lnTo>
                <a:lnTo>
                  <a:pt x="5585092" y="1906"/>
                </a:lnTo>
                <a:lnTo>
                  <a:pt x="5651254" y="547"/>
                </a:lnTo>
                <a:lnTo>
                  <a:pt x="5717838" y="0"/>
                </a:lnTo>
                <a:lnTo>
                  <a:pt x="5784844" y="273"/>
                </a:lnTo>
                <a:lnTo>
                  <a:pt x="5852270" y="1379"/>
                </a:lnTo>
                <a:lnTo>
                  <a:pt x="5920115" y="3328"/>
                </a:lnTo>
                <a:lnTo>
                  <a:pt x="5988380" y="6132"/>
                </a:lnTo>
                <a:lnTo>
                  <a:pt x="6062156" y="9712"/>
                </a:lnTo>
                <a:lnTo>
                  <a:pt x="6135314" y="13454"/>
                </a:lnTo>
                <a:lnTo>
                  <a:pt x="6207854" y="17360"/>
                </a:lnTo>
                <a:lnTo>
                  <a:pt x="6279776" y="21432"/>
                </a:lnTo>
                <a:lnTo>
                  <a:pt x="6351082" y="25673"/>
                </a:lnTo>
                <a:lnTo>
                  <a:pt x="6421772" y="30085"/>
                </a:lnTo>
                <a:lnTo>
                  <a:pt x="6491847" y="34670"/>
                </a:lnTo>
                <a:lnTo>
                  <a:pt x="6561307" y="39430"/>
                </a:lnTo>
                <a:lnTo>
                  <a:pt x="6630153" y="44369"/>
                </a:lnTo>
                <a:lnTo>
                  <a:pt x="6698386" y="49487"/>
                </a:lnTo>
                <a:lnTo>
                  <a:pt x="6766007" y="54788"/>
                </a:lnTo>
                <a:lnTo>
                  <a:pt x="6833017" y="60273"/>
                </a:lnTo>
                <a:lnTo>
                  <a:pt x="6899415" y="65946"/>
                </a:lnTo>
                <a:lnTo>
                  <a:pt x="6965203" y="71808"/>
                </a:lnTo>
                <a:lnTo>
                  <a:pt x="7030382" y="77861"/>
                </a:lnTo>
                <a:lnTo>
                  <a:pt x="7094952" y="84108"/>
                </a:lnTo>
                <a:lnTo>
                  <a:pt x="7158914" y="90551"/>
                </a:lnTo>
                <a:lnTo>
                  <a:pt x="7222269" y="97193"/>
                </a:lnTo>
                <a:lnTo>
                  <a:pt x="7285017" y="104036"/>
                </a:lnTo>
                <a:lnTo>
                  <a:pt x="7347159" y="111081"/>
                </a:lnTo>
                <a:lnTo>
                  <a:pt x="7408696" y="118332"/>
                </a:lnTo>
                <a:lnTo>
                  <a:pt x="7469629" y="125791"/>
                </a:lnTo>
                <a:lnTo>
                  <a:pt x="7529958" y="133459"/>
                </a:lnTo>
                <a:lnTo>
                  <a:pt x="7589683" y="141340"/>
                </a:lnTo>
                <a:lnTo>
                  <a:pt x="7648807" y="149435"/>
                </a:lnTo>
                <a:lnTo>
                  <a:pt x="7707329" y="157747"/>
                </a:lnTo>
                <a:lnTo>
                  <a:pt x="7765250" y="166278"/>
                </a:lnTo>
                <a:lnTo>
                  <a:pt x="7822571" y="175030"/>
                </a:lnTo>
                <a:lnTo>
                  <a:pt x="7879293" y="184006"/>
                </a:lnTo>
                <a:lnTo>
                  <a:pt x="7935416" y="193208"/>
                </a:lnTo>
                <a:lnTo>
                  <a:pt x="7990940" y="202639"/>
                </a:lnTo>
                <a:lnTo>
                  <a:pt x="8045868" y="212300"/>
                </a:lnTo>
                <a:lnTo>
                  <a:pt x="8100199" y="222194"/>
                </a:lnTo>
                <a:lnTo>
                  <a:pt x="8153934" y="232322"/>
                </a:lnTo>
                <a:lnTo>
                  <a:pt x="8207075" y="242689"/>
                </a:lnTo>
                <a:lnTo>
                  <a:pt x="8259620" y="253295"/>
                </a:lnTo>
                <a:lnTo>
                  <a:pt x="8311572" y="264143"/>
                </a:lnTo>
                <a:lnTo>
                  <a:pt x="8362931" y="275236"/>
                </a:lnTo>
                <a:lnTo>
                  <a:pt x="8413698" y="286575"/>
                </a:lnTo>
                <a:lnTo>
                  <a:pt x="8463874" y="298163"/>
                </a:lnTo>
                <a:lnTo>
                  <a:pt x="8513458" y="310002"/>
                </a:lnTo>
                <a:lnTo>
                  <a:pt x="8562453" y="322095"/>
                </a:lnTo>
                <a:lnTo>
                  <a:pt x="8610858" y="334443"/>
                </a:lnTo>
                <a:lnTo>
                  <a:pt x="8658674" y="347050"/>
                </a:lnTo>
                <a:lnTo>
                  <a:pt x="8705903" y="359917"/>
                </a:lnTo>
                <a:lnTo>
                  <a:pt x="8752544" y="373046"/>
                </a:lnTo>
                <a:lnTo>
                  <a:pt x="8798599" y="386441"/>
                </a:lnTo>
                <a:lnTo>
                  <a:pt x="8844068" y="400103"/>
                </a:lnTo>
                <a:lnTo>
                  <a:pt x="8888952" y="414034"/>
                </a:lnTo>
                <a:lnTo>
                  <a:pt x="8933251" y="428238"/>
                </a:lnTo>
                <a:lnTo>
                  <a:pt x="8976967" y="442715"/>
                </a:lnTo>
                <a:lnTo>
                  <a:pt x="9020100" y="457469"/>
                </a:lnTo>
                <a:lnTo>
                  <a:pt x="9062651" y="472502"/>
                </a:lnTo>
                <a:lnTo>
                  <a:pt x="9104621" y="487815"/>
                </a:lnTo>
                <a:lnTo>
                  <a:pt x="9140939" y="501501"/>
                </a:lnTo>
                <a:lnTo>
                  <a:pt x="9140939" y="5106744"/>
                </a:lnTo>
                <a:close/>
              </a:path>
            </a:pathLst>
          </a:custGeom>
          <a:solidFill>
            <a:srgbClr val="4E664E">
              <a:alpha val="21958"/>
            </a:srgbClr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/>
          <p:nvPr/>
        </p:nvSpPr>
        <p:spPr>
          <a:xfrm>
            <a:off x="0" y="7654421"/>
            <a:ext cx="3019425" cy="2632710"/>
          </a:xfrm>
          <a:custGeom>
            <a:avLst/>
            <a:gdLst/>
            <a:ahLst/>
            <a:cxnLst/>
            <a:rect l="l" t="t" r="r" b="b"/>
            <a:pathLst>
              <a:path w="3019425" h="2632709">
                <a:moveTo>
                  <a:pt x="2888287" y="1790382"/>
                </a:moveTo>
                <a:lnTo>
                  <a:pt x="2943170" y="2234417"/>
                </a:lnTo>
                <a:lnTo>
                  <a:pt x="2936705" y="2190688"/>
                </a:lnTo>
                <a:lnTo>
                  <a:pt x="2929129" y="2146823"/>
                </a:lnTo>
                <a:lnTo>
                  <a:pt x="2920452" y="2102828"/>
                </a:lnTo>
                <a:lnTo>
                  <a:pt x="2910682" y="2058705"/>
                </a:lnTo>
                <a:lnTo>
                  <a:pt x="2899831" y="2014458"/>
                </a:lnTo>
                <a:lnTo>
                  <a:pt x="2887908" y="1970091"/>
                </a:lnTo>
                <a:lnTo>
                  <a:pt x="2874925" y="1925609"/>
                </a:lnTo>
                <a:lnTo>
                  <a:pt x="2860889" y="1881014"/>
                </a:lnTo>
                <a:lnTo>
                  <a:pt x="2845813" y="1836312"/>
                </a:lnTo>
                <a:lnTo>
                  <a:pt x="2829705" y="1791505"/>
                </a:lnTo>
                <a:lnTo>
                  <a:pt x="2812577" y="1746597"/>
                </a:lnTo>
                <a:lnTo>
                  <a:pt x="2794437" y="1701593"/>
                </a:lnTo>
                <a:lnTo>
                  <a:pt x="2775297" y="1656496"/>
                </a:lnTo>
                <a:lnTo>
                  <a:pt x="2755166" y="1611310"/>
                </a:lnTo>
                <a:lnTo>
                  <a:pt x="2734054" y="1566039"/>
                </a:lnTo>
                <a:lnTo>
                  <a:pt x="2711972" y="1520686"/>
                </a:lnTo>
                <a:lnTo>
                  <a:pt x="2688929" y="1475257"/>
                </a:lnTo>
                <a:lnTo>
                  <a:pt x="2664936" y="1429753"/>
                </a:lnTo>
                <a:lnTo>
                  <a:pt x="2640003" y="1384180"/>
                </a:lnTo>
                <a:lnTo>
                  <a:pt x="2614139" y="1338542"/>
                </a:lnTo>
                <a:lnTo>
                  <a:pt x="2587355" y="1292841"/>
                </a:lnTo>
                <a:lnTo>
                  <a:pt x="2559661" y="1247082"/>
                </a:lnTo>
                <a:lnTo>
                  <a:pt x="2531067" y="1201269"/>
                </a:lnTo>
                <a:lnTo>
                  <a:pt x="2504426" y="1160265"/>
                </a:lnTo>
                <a:lnTo>
                  <a:pt x="2477057" y="1120193"/>
                </a:lnTo>
                <a:lnTo>
                  <a:pt x="2448973" y="1081044"/>
                </a:lnTo>
                <a:lnTo>
                  <a:pt x="2420182" y="1042807"/>
                </a:lnTo>
                <a:lnTo>
                  <a:pt x="2390695" y="1005473"/>
                </a:lnTo>
                <a:lnTo>
                  <a:pt x="2360522" y="969032"/>
                </a:lnTo>
                <a:lnTo>
                  <a:pt x="2329674" y="933475"/>
                </a:lnTo>
                <a:lnTo>
                  <a:pt x="2298160" y="898792"/>
                </a:lnTo>
                <a:lnTo>
                  <a:pt x="2265991" y="864973"/>
                </a:lnTo>
                <a:lnTo>
                  <a:pt x="2233177" y="832009"/>
                </a:lnTo>
                <a:lnTo>
                  <a:pt x="2199728" y="799889"/>
                </a:lnTo>
                <a:lnTo>
                  <a:pt x="2165654" y="768604"/>
                </a:lnTo>
                <a:lnTo>
                  <a:pt x="2130966" y="738145"/>
                </a:lnTo>
                <a:lnTo>
                  <a:pt x="2095673" y="708501"/>
                </a:lnTo>
                <a:lnTo>
                  <a:pt x="2059786" y="679663"/>
                </a:lnTo>
                <a:lnTo>
                  <a:pt x="2023316" y="651622"/>
                </a:lnTo>
                <a:lnTo>
                  <a:pt x="1986271" y="624367"/>
                </a:lnTo>
                <a:lnTo>
                  <a:pt x="1948664" y="597888"/>
                </a:lnTo>
                <a:lnTo>
                  <a:pt x="1910502" y="572177"/>
                </a:lnTo>
                <a:lnTo>
                  <a:pt x="1871798" y="547223"/>
                </a:lnTo>
                <a:lnTo>
                  <a:pt x="1832561" y="523017"/>
                </a:lnTo>
                <a:lnTo>
                  <a:pt x="1792801" y="499549"/>
                </a:lnTo>
                <a:lnTo>
                  <a:pt x="1752528" y="476810"/>
                </a:lnTo>
                <a:lnTo>
                  <a:pt x="1711754" y="454788"/>
                </a:lnTo>
                <a:lnTo>
                  <a:pt x="1670487" y="433476"/>
                </a:lnTo>
                <a:lnTo>
                  <a:pt x="1628738" y="412863"/>
                </a:lnTo>
                <a:lnTo>
                  <a:pt x="1586517" y="392939"/>
                </a:lnTo>
                <a:lnTo>
                  <a:pt x="1543835" y="373695"/>
                </a:lnTo>
                <a:lnTo>
                  <a:pt x="1500701" y="355122"/>
                </a:lnTo>
                <a:lnTo>
                  <a:pt x="1457126" y="337208"/>
                </a:lnTo>
                <a:lnTo>
                  <a:pt x="1413120" y="319945"/>
                </a:lnTo>
                <a:lnTo>
                  <a:pt x="1368694" y="303323"/>
                </a:lnTo>
                <a:lnTo>
                  <a:pt x="1323856" y="287333"/>
                </a:lnTo>
                <a:lnTo>
                  <a:pt x="1278619" y="271964"/>
                </a:lnTo>
                <a:lnTo>
                  <a:pt x="1232991" y="257206"/>
                </a:lnTo>
                <a:lnTo>
                  <a:pt x="1186983" y="243051"/>
                </a:lnTo>
                <a:lnTo>
                  <a:pt x="1140606" y="229488"/>
                </a:lnTo>
                <a:lnTo>
                  <a:pt x="1093869" y="216508"/>
                </a:lnTo>
                <a:lnTo>
                  <a:pt x="1046782" y="204101"/>
                </a:lnTo>
                <a:lnTo>
                  <a:pt x="999356" y="192257"/>
                </a:lnTo>
                <a:lnTo>
                  <a:pt x="951601" y="180967"/>
                </a:lnTo>
                <a:lnTo>
                  <a:pt x="903528" y="170221"/>
                </a:lnTo>
                <a:lnTo>
                  <a:pt x="855145" y="160009"/>
                </a:lnTo>
                <a:lnTo>
                  <a:pt x="806464" y="150321"/>
                </a:lnTo>
                <a:lnTo>
                  <a:pt x="757495" y="141148"/>
                </a:lnTo>
                <a:lnTo>
                  <a:pt x="708248" y="132480"/>
                </a:lnTo>
                <a:lnTo>
                  <a:pt x="658733" y="124308"/>
                </a:lnTo>
                <a:lnTo>
                  <a:pt x="608961" y="116621"/>
                </a:lnTo>
                <a:lnTo>
                  <a:pt x="558941" y="109410"/>
                </a:lnTo>
                <a:lnTo>
                  <a:pt x="508683" y="102666"/>
                </a:lnTo>
                <a:lnTo>
                  <a:pt x="458199" y="96378"/>
                </a:lnTo>
                <a:lnTo>
                  <a:pt x="407498" y="90536"/>
                </a:lnTo>
                <a:lnTo>
                  <a:pt x="356590" y="85132"/>
                </a:lnTo>
                <a:lnTo>
                  <a:pt x="305485" y="80156"/>
                </a:lnTo>
                <a:lnTo>
                  <a:pt x="254194" y="75597"/>
                </a:lnTo>
                <a:lnTo>
                  <a:pt x="202728" y="71446"/>
                </a:lnTo>
                <a:lnTo>
                  <a:pt x="151095" y="67693"/>
                </a:lnTo>
                <a:lnTo>
                  <a:pt x="99306" y="64329"/>
                </a:lnTo>
                <a:lnTo>
                  <a:pt x="47372" y="61344"/>
                </a:lnTo>
                <a:lnTo>
                  <a:pt x="0" y="58964"/>
                </a:lnTo>
                <a:lnTo>
                  <a:pt x="0" y="0"/>
                </a:lnTo>
                <a:lnTo>
                  <a:pt x="73585" y="4060"/>
                </a:lnTo>
                <a:lnTo>
                  <a:pt x="125172" y="7386"/>
                </a:lnTo>
                <a:lnTo>
                  <a:pt x="176611" y="11085"/>
                </a:lnTo>
                <a:lnTo>
                  <a:pt x="227892" y="15166"/>
                </a:lnTo>
                <a:lnTo>
                  <a:pt x="279005" y="19639"/>
                </a:lnTo>
                <a:lnTo>
                  <a:pt x="329940" y="24513"/>
                </a:lnTo>
                <a:lnTo>
                  <a:pt x="380688" y="29796"/>
                </a:lnTo>
                <a:lnTo>
                  <a:pt x="431240" y="35499"/>
                </a:lnTo>
                <a:lnTo>
                  <a:pt x="481587" y="41630"/>
                </a:lnTo>
                <a:lnTo>
                  <a:pt x="531717" y="48197"/>
                </a:lnTo>
                <a:lnTo>
                  <a:pt x="581623" y="55212"/>
                </a:lnTo>
                <a:lnTo>
                  <a:pt x="631294" y="62682"/>
                </a:lnTo>
                <a:lnTo>
                  <a:pt x="680721" y="70616"/>
                </a:lnTo>
                <a:lnTo>
                  <a:pt x="729895" y="79025"/>
                </a:lnTo>
                <a:lnTo>
                  <a:pt x="778806" y="87916"/>
                </a:lnTo>
                <a:lnTo>
                  <a:pt x="827444" y="97300"/>
                </a:lnTo>
                <a:lnTo>
                  <a:pt x="875800" y="107185"/>
                </a:lnTo>
                <a:lnTo>
                  <a:pt x="923864" y="117580"/>
                </a:lnTo>
                <a:lnTo>
                  <a:pt x="971627" y="128495"/>
                </a:lnTo>
                <a:lnTo>
                  <a:pt x="1019080" y="139938"/>
                </a:lnTo>
                <a:lnTo>
                  <a:pt x="1066212" y="151920"/>
                </a:lnTo>
                <a:lnTo>
                  <a:pt x="1113015" y="164448"/>
                </a:lnTo>
                <a:lnTo>
                  <a:pt x="1159478" y="177532"/>
                </a:lnTo>
                <a:lnTo>
                  <a:pt x="1205593" y="191182"/>
                </a:lnTo>
                <a:lnTo>
                  <a:pt x="1251349" y="205406"/>
                </a:lnTo>
                <a:lnTo>
                  <a:pt x="1296738" y="220214"/>
                </a:lnTo>
                <a:lnTo>
                  <a:pt x="1341749" y="235615"/>
                </a:lnTo>
                <a:lnTo>
                  <a:pt x="1386374" y="251617"/>
                </a:lnTo>
                <a:lnTo>
                  <a:pt x="1430602" y="268230"/>
                </a:lnTo>
                <a:lnTo>
                  <a:pt x="1474424" y="285463"/>
                </a:lnTo>
                <a:lnTo>
                  <a:pt x="1517831" y="303326"/>
                </a:lnTo>
                <a:lnTo>
                  <a:pt x="1560813" y="321827"/>
                </a:lnTo>
                <a:lnTo>
                  <a:pt x="1603360" y="340976"/>
                </a:lnTo>
                <a:lnTo>
                  <a:pt x="1645464" y="360781"/>
                </a:lnTo>
                <a:lnTo>
                  <a:pt x="1687114" y="381253"/>
                </a:lnTo>
                <a:lnTo>
                  <a:pt x="1728301" y="402399"/>
                </a:lnTo>
                <a:lnTo>
                  <a:pt x="1769015" y="424229"/>
                </a:lnTo>
                <a:lnTo>
                  <a:pt x="1809247" y="446753"/>
                </a:lnTo>
                <a:lnTo>
                  <a:pt x="1848988" y="469979"/>
                </a:lnTo>
                <a:lnTo>
                  <a:pt x="1888228" y="493916"/>
                </a:lnTo>
                <a:lnTo>
                  <a:pt x="1926957" y="518575"/>
                </a:lnTo>
                <a:lnTo>
                  <a:pt x="1965166" y="543963"/>
                </a:lnTo>
                <a:lnTo>
                  <a:pt x="2002845" y="570090"/>
                </a:lnTo>
                <a:lnTo>
                  <a:pt x="2039985" y="596965"/>
                </a:lnTo>
                <a:lnTo>
                  <a:pt x="2076577" y="624598"/>
                </a:lnTo>
                <a:lnTo>
                  <a:pt x="2112610" y="652997"/>
                </a:lnTo>
                <a:lnTo>
                  <a:pt x="2148076" y="682171"/>
                </a:lnTo>
                <a:lnTo>
                  <a:pt x="2182964" y="712131"/>
                </a:lnTo>
                <a:lnTo>
                  <a:pt x="2217265" y="742884"/>
                </a:lnTo>
                <a:lnTo>
                  <a:pt x="2250970" y="774440"/>
                </a:lnTo>
                <a:lnTo>
                  <a:pt x="2284069" y="806808"/>
                </a:lnTo>
                <a:lnTo>
                  <a:pt x="2316553" y="839998"/>
                </a:lnTo>
                <a:lnTo>
                  <a:pt x="2348412" y="874018"/>
                </a:lnTo>
                <a:lnTo>
                  <a:pt x="2379637" y="908877"/>
                </a:lnTo>
                <a:lnTo>
                  <a:pt x="2410218" y="944585"/>
                </a:lnTo>
                <a:lnTo>
                  <a:pt x="2440145" y="981151"/>
                </a:lnTo>
                <a:lnTo>
                  <a:pt x="2469409" y="1018584"/>
                </a:lnTo>
                <a:lnTo>
                  <a:pt x="2498001" y="1056894"/>
                </a:lnTo>
                <a:lnTo>
                  <a:pt x="2525911" y="1096088"/>
                </a:lnTo>
                <a:lnTo>
                  <a:pt x="2553129" y="1136177"/>
                </a:lnTo>
                <a:lnTo>
                  <a:pt x="2579646" y="1177170"/>
                </a:lnTo>
                <a:lnTo>
                  <a:pt x="2608525" y="1223592"/>
                </a:lnTo>
                <a:lnTo>
                  <a:pt x="2636514" y="1269959"/>
                </a:lnTo>
                <a:lnTo>
                  <a:pt x="2663601" y="1316265"/>
                </a:lnTo>
                <a:lnTo>
                  <a:pt x="2689778" y="1362508"/>
                </a:lnTo>
                <a:lnTo>
                  <a:pt x="2715035" y="1408684"/>
                </a:lnTo>
                <a:lnTo>
                  <a:pt x="2739361" y="1454788"/>
                </a:lnTo>
                <a:lnTo>
                  <a:pt x="2762747" y="1500817"/>
                </a:lnTo>
                <a:lnTo>
                  <a:pt x="2785183" y="1546768"/>
                </a:lnTo>
                <a:lnTo>
                  <a:pt x="2806659" y="1592637"/>
                </a:lnTo>
                <a:lnTo>
                  <a:pt x="2827165" y="1638419"/>
                </a:lnTo>
                <a:lnTo>
                  <a:pt x="2846691" y="1684112"/>
                </a:lnTo>
                <a:lnTo>
                  <a:pt x="2865227" y="1729711"/>
                </a:lnTo>
                <a:lnTo>
                  <a:pt x="2882764" y="1775213"/>
                </a:lnTo>
                <a:lnTo>
                  <a:pt x="2888287" y="1790382"/>
                </a:lnTo>
                <a:close/>
              </a:path>
              <a:path w="3019425" h="2632709">
                <a:moveTo>
                  <a:pt x="3006869" y="2268248"/>
                </a:moveTo>
                <a:lnTo>
                  <a:pt x="3011639" y="2312292"/>
                </a:lnTo>
                <a:lnTo>
                  <a:pt x="3015282" y="2356190"/>
                </a:lnTo>
                <a:lnTo>
                  <a:pt x="3017786" y="2399938"/>
                </a:lnTo>
                <a:lnTo>
                  <a:pt x="3019142" y="2443534"/>
                </a:lnTo>
                <a:lnTo>
                  <a:pt x="3019341" y="2486973"/>
                </a:lnTo>
                <a:lnTo>
                  <a:pt x="3018372" y="2530250"/>
                </a:lnTo>
                <a:lnTo>
                  <a:pt x="3016225" y="2573364"/>
                </a:lnTo>
                <a:lnTo>
                  <a:pt x="3012890" y="2616309"/>
                </a:lnTo>
                <a:lnTo>
                  <a:pt x="3011167" y="2632578"/>
                </a:lnTo>
                <a:lnTo>
                  <a:pt x="2948254" y="2632578"/>
                </a:lnTo>
                <a:lnTo>
                  <a:pt x="2949652" y="2621260"/>
                </a:lnTo>
                <a:lnTo>
                  <a:pt x="2953648" y="2578921"/>
                </a:lnTo>
                <a:lnTo>
                  <a:pt x="2956442" y="2536412"/>
                </a:lnTo>
                <a:lnTo>
                  <a:pt x="2958042" y="2493737"/>
                </a:lnTo>
                <a:lnTo>
                  <a:pt x="2958461" y="2450900"/>
                </a:lnTo>
                <a:lnTo>
                  <a:pt x="2957707" y="2407904"/>
                </a:lnTo>
                <a:lnTo>
                  <a:pt x="2955791" y="2364755"/>
                </a:lnTo>
                <a:lnTo>
                  <a:pt x="2952723" y="2321454"/>
                </a:lnTo>
                <a:lnTo>
                  <a:pt x="2948512" y="2278007"/>
                </a:lnTo>
                <a:lnTo>
                  <a:pt x="2888287" y="1790382"/>
                </a:lnTo>
                <a:lnTo>
                  <a:pt x="2899292" y="1820613"/>
                </a:lnTo>
                <a:lnTo>
                  <a:pt x="2914800" y="1865910"/>
                </a:lnTo>
                <a:lnTo>
                  <a:pt x="2929279" y="1911097"/>
                </a:lnTo>
                <a:lnTo>
                  <a:pt x="2942718" y="1956173"/>
                </a:lnTo>
                <a:lnTo>
                  <a:pt x="2955109" y="2001133"/>
                </a:lnTo>
                <a:lnTo>
                  <a:pt x="2966441" y="2045973"/>
                </a:lnTo>
                <a:lnTo>
                  <a:pt x="2976703" y="2090689"/>
                </a:lnTo>
                <a:lnTo>
                  <a:pt x="2985888" y="2135279"/>
                </a:lnTo>
                <a:lnTo>
                  <a:pt x="2993983" y="2179738"/>
                </a:lnTo>
                <a:lnTo>
                  <a:pt x="3000980" y="2224062"/>
                </a:lnTo>
                <a:lnTo>
                  <a:pt x="3006869" y="2268248"/>
                </a:lnTo>
                <a:close/>
              </a:path>
            </a:pathLst>
          </a:custGeom>
          <a:solidFill>
            <a:srgbClr val="4E664E"/>
          </a:solidFill>
        </p:spPr>
        <p:txBody>
          <a:bodyPr wrap="square" lIns="0" tIns="0" rIns="0" bIns="0" rtlCol="0"/>
          <a:lstStyle/>
          <a:p/>
        </p:txBody>
      </p:sp>
      <p:sp>
        <p:nvSpPr>
          <p:cNvPr id="4" name="object 4"/>
          <p:cNvSpPr txBox="1"/>
          <p:nvPr/>
        </p:nvSpPr>
        <p:spPr>
          <a:xfrm>
            <a:off x="11684427" y="9219123"/>
            <a:ext cx="5247005" cy="51308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u="heavy" sz="3200" spc="225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Microsoft Sans Serif"/>
                <a:cs typeface="Microsoft Sans Serif"/>
                <a:hlinkClick r:id="rId2"/>
              </a:rPr>
              <a:t>Data</a:t>
            </a:r>
            <a:r>
              <a:rPr dirty="0" u="heavy" sz="3200" spc="95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Microsoft Sans Serif"/>
                <a:cs typeface="Microsoft Sans Serif"/>
                <a:hlinkClick r:id="rId2"/>
              </a:rPr>
              <a:t> </a:t>
            </a:r>
            <a:r>
              <a:rPr dirty="0" u="heavy" sz="3200" spc="325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Microsoft Sans Serif"/>
                <a:cs typeface="Microsoft Sans Serif"/>
                <a:hlinkClick r:id="rId2"/>
              </a:rPr>
              <a:t>source</a:t>
            </a:r>
            <a:r>
              <a:rPr dirty="0" u="heavy" sz="3200" spc="95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Microsoft Sans Serif"/>
                <a:cs typeface="Microsoft Sans Serif"/>
                <a:hlinkClick r:id="rId2"/>
              </a:rPr>
              <a:t> </a:t>
            </a:r>
            <a:r>
              <a:rPr dirty="0" u="heavy" sz="3200" spc="155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Microsoft Sans Serif"/>
                <a:cs typeface="Microsoft Sans Serif"/>
                <a:hlinkClick r:id="rId2"/>
              </a:rPr>
              <a:t>link</a:t>
            </a:r>
            <a:r>
              <a:rPr dirty="0" u="heavy" sz="3200" spc="95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Microsoft Sans Serif"/>
                <a:cs typeface="Microsoft Sans Serif"/>
                <a:hlinkClick r:id="rId2"/>
              </a:rPr>
              <a:t> </a:t>
            </a:r>
            <a:r>
              <a:rPr dirty="0" u="heavy" sz="3200" spc="40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Microsoft Sans Serif"/>
                <a:cs typeface="Microsoft Sans Serif"/>
                <a:hlinkClick r:id="rId2"/>
              </a:rPr>
              <a:t>-</a:t>
            </a:r>
            <a:r>
              <a:rPr dirty="0" u="heavy" sz="3200" spc="95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Microsoft Sans Serif"/>
                <a:cs typeface="Microsoft Sans Serif"/>
                <a:hlinkClick r:id="rId2"/>
              </a:rPr>
              <a:t> </a:t>
            </a:r>
            <a:r>
              <a:rPr dirty="0" u="heavy" sz="3200" spc="17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Microsoft Sans Serif"/>
                <a:cs typeface="Microsoft Sans Serif"/>
                <a:hlinkClick r:id="rId2"/>
              </a:rPr>
              <a:t>Ka</a:t>
            </a:r>
            <a:r>
              <a:rPr dirty="0" sz="3200" spc="170">
                <a:solidFill>
                  <a:srgbClr val="FFFFFF"/>
                </a:solidFill>
                <a:latin typeface="Microsoft Sans Serif"/>
                <a:cs typeface="Microsoft Sans Serif"/>
                <a:hlinkClick r:id="rId2"/>
              </a:rPr>
              <a:t>gg</a:t>
            </a:r>
            <a:r>
              <a:rPr dirty="0" u="heavy" sz="3200" spc="170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Microsoft Sans Serif"/>
                <a:cs typeface="Microsoft Sans Serif"/>
                <a:hlinkClick r:id="rId2"/>
              </a:rPr>
              <a:t>le</a:t>
            </a:r>
            <a:endParaRPr sz="3200">
              <a:latin typeface="Microsoft Sans Serif"/>
              <a:cs typeface="Microsoft Sans Serif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772695" y="2350277"/>
            <a:ext cx="7985759" cy="1073150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22800"/>
              </a:lnSpc>
              <a:spcBef>
                <a:spcPts val="95"/>
              </a:spcBef>
            </a:pPr>
            <a:r>
              <a:rPr dirty="0" sz="2800" spc="-45">
                <a:solidFill>
                  <a:srgbClr val="132413"/>
                </a:solidFill>
                <a:latin typeface="Tahoma"/>
                <a:cs typeface="Tahoma"/>
              </a:rPr>
              <a:t>We </a:t>
            </a:r>
            <a:r>
              <a:rPr dirty="0" sz="2800" spc="-30">
                <a:solidFill>
                  <a:srgbClr val="132413"/>
                </a:solidFill>
                <a:latin typeface="Tahoma"/>
                <a:cs typeface="Tahoma"/>
              </a:rPr>
              <a:t>performed </a:t>
            </a:r>
            <a:r>
              <a:rPr dirty="0" sz="2800" spc="10">
                <a:solidFill>
                  <a:srgbClr val="132413"/>
                </a:solidFill>
                <a:latin typeface="Tahoma"/>
                <a:cs typeface="Tahoma"/>
              </a:rPr>
              <a:t>basic </a:t>
            </a:r>
            <a:r>
              <a:rPr dirty="0" sz="2800" spc="-30">
                <a:solidFill>
                  <a:srgbClr val="132413"/>
                </a:solidFill>
                <a:latin typeface="Tahoma"/>
                <a:cs typeface="Tahoma"/>
              </a:rPr>
              <a:t>statistical </a:t>
            </a:r>
            <a:r>
              <a:rPr dirty="0" sz="2800" spc="-45">
                <a:solidFill>
                  <a:srgbClr val="132413"/>
                </a:solidFill>
                <a:latin typeface="Tahoma"/>
                <a:cs typeface="Tahoma"/>
              </a:rPr>
              <a:t>exploratory </a:t>
            </a:r>
            <a:r>
              <a:rPr dirty="0" sz="2800" spc="-55">
                <a:solidFill>
                  <a:srgbClr val="132413"/>
                </a:solidFill>
                <a:latin typeface="Tahoma"/>
                <a:cs typeface="Tahoma"/>
              </a:rPr>
              <a:t>analysis </a:t>
            </a:r>
            <a:r>
              <a:rPr dirty="0" sz="2800" spc="-50">
                <a:solidFill>
                  <a:srgbClr val="132413"/>
                </a:solidFill>
                <a:latin typeface="Tahoma"/>
                <a:cs typeface="Tahoma"/>
              </a:rPr>
              <a:t> </a:t>
            </a:r>
            <a:r>
              <a:rPr dirty="0" sz="2800" spc="-60">
                <a:solidFill>
                  <a:srgbClr val="132413"/>
                </a:solidFill>
                <a:latin typeface="Tahoma"/>
                <a:cs typeface="Tahoma"/>
              </a:rPr>
              <a:t>after</a:t>
            </a:r>
            <a:r>
              <a:rPr dirty="0" sz="2800" spc="-210">
                <a:solidFill>
                  <a:srgbClr val="132413"/>
                </a:solidFill>
                <a:latin typeface="Tahoma"/>
                <a:cs typeface="Tahoma"/>
              </a:rPr>
              <a:t> </a:t>
            </a:r>
            <a:r>
              <a:rPr dirty="0" sz="2800" spc="-15">
                <a:solidFill>
                  <a:srgbClr val="132413"/>
                </a:solidFill>
                <a:latin typeface="Tahoma"/>
                <a:cs typeface="Tahoma"/>
              </a:rPr>
              <a:t>loading</a:t>
            </a:r>
            <a:r>
              <a:rPr dirty="0" sz="2800" spc="-210">
                <a:solidFill>
                  <a:srgbClr val="132413"/>
                </a:solidFill>
                <a:latin typeface="Tahoma"/>
                <a:cs typeface="Tahoma"/>
              </a:rPr>
              <a:t> </a:t>
            </a:r>
            <a:r>
              <a:rPr dirty="0" sz="2800" spc="-275">
                <a:solidFill>
                  <a:srgbClr val="132413"/>
                </a:solidFill>
                <a:latin typeface="Tahoma"/>
                <a:cs typeface="Tahoma"/>
              </a:rPr>
              <a:t>&amp;</a:t>
            </a:r>
            <a:r>
              <a:rPr dirty="0" sz="2800" spc="-204">
                <a:solidFill>
                  <a:srgbClr val="132413"/>
                </a:solidFill>
                <a:latin typeface="Tahoma"/>
                <a:cs typeface="Tahoma"/>
              </a:rPr>
              <a:t> </a:t>
            </a:r>
            <a:r>
              <a:rPr dirty="0" sz="2800" spc="-15">
                <a:solidFill>
                  <a:srgbClr val="132413"/>
                </a:solidFill>
                <a:latin typeface="Tahoma"/>
                <a:cs typeface="Tahoma"/>
              </a:rPr>
              <a:t>unzipping</a:t>
            </a:r>
            <a:r>
              <a:rPr dirty="0" sz="2800" spc="-210">
                <a:solidFill>
                  <a:srgbClr val="132413"/>
                </a:solidFill>
                <a:latin typeface="Tahoma"/>
                <a:cs typeface="Tahoma"/>
              </a:rPr>
              <a:t> </a:t>
            </a:r>
            <a:r>
              <a:rPr dirty="0" sz="2800" spc="-5">
                <a:solidFill>
                  <a:srgbClr val="132413"/>
                </a:solidFill>
                <a:latin typeface="Tahoma"/>
                <a:cs typeface="Tahoma"/>
              </a:rPr>
              <a:t>the</a:t>
            </a:r>
            <a:r>
              <a:rPr dirty="0" sz="2800" spc="-204">
                <a:solidFill>
                  <a:srgbClr val="132413"/>
                </a:solidFill>
                <a:latin typeface="Tahoma"/>
                <a:cs typeface="Tahoma"/>
              </a:rPr>
              <a:t> </a:t>
            </a:r>
            <a:r>
              <a:rPr dirty="0" sz="2800" spc="-40">
                <a:solidFill>
                  <a:srgbClr val="132413"/>
                </a:solidFill>
                <a:latin typeface="Tahoma"/>
                <a:cs typeface="Tahoma"/>
              </a:rPr>
              <a:t>data</a:t>
            </a:r>
            <a:r>
              <a:rPr dirty="0" sz="2800" spc="-210">
                <a:solidFill>
                  <a:srgbClr val="132413"/>
                </a:solidFill>
                <a:latin typeface="Tahoma"/>
                <a:cs typeface="Tahoma"/>
              </a:rPr>
              <a:t> </a:t>
            </a:r>
            <a:r>
              <a:rPr dirty="0" sz="2800" spc="-20">
                <a:solidFill>
                  <a:srgbClr val="132413"/>
                </a:solidFill>
                <a:latin typeface="Tahoma"/>
                <a:cs typeface="Tahoma"/>
              </a:rPr>
              <a:t>using</a:t>
            </a:r>
            <a:r>
              <a:rPr dirty="0" sz="2800" spc="-204">
                <a:solidFill>
                  <a:srgbClr val="132413"/>
                </a:solidFill>
                <a:latin typeface="Tahoma"/>
                <a:cs typeface="Tahoma"/>
              </a:rPr>
              <a:t> </a:t>
            </a:r>
            <a:r>
              <a:rPr dirty="0" sz="2800" spc="-45">
                <a:solidFill>
                  <a:srgbClr val="132413"/>
                </a:solidFill>
                <a:latin typeface="Tahoma"/>
                <a:cs typeface="Tahoma"/>
              </a:rPr>
              <a:t>Kaggle's</a:t>
            </a:r>
            <a:r>
              <a:rPr dirty="0" sz="2800" spc="-210">
                <a:solidFill>
                  <a:srgbClr val="132413"/>
                </a:solidFill>
                <a:latin typeface="Tahoma"/>
                <a:cs typeface="Tahoma"/>
              </a:rPr>
              <a:t> </a:t>
            </a:r>
            <a:r>
              <a:rPr dirty="0" sz="2800" spc="-90">
                <a:solidFill>
                  <a:srgbClr val="132413"/>
                </a:solidFill>
                <a:latin typeface="Tahoma"/>
                <a:cs typeface="Tahoma"/>
              </a:rPr>
              <a:t>API</a:t>
            </a:r>
            <a:endParaRPr sz="2800">
              <a:latin typeface="Tahoma"/>
              <a:cs typeface="Tahoma"/>
            </a:endParaRPr>
          </a:p>
        </p:txBody>
      </p:sp>
      <p:sp>
        <p:nvSpPr>
          <p:cNvPr id="6" name="object 6"/>
          <p:cNvSpPr txBox="1">
            <a:spLocks noGrp="1"/>
          </p:cNvSpPr>
          <p:nvPr>
            <p:ph type="title"/>
          </p:nvPr>
        </p:nvSpPr>
        <p:spPr>
          <a:xfrm>
            <a:off x="772695" y="1431986"/>
            <a:ext cx="5861685" cy="66548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4200" spc="204">
                <a:solidFill>
                  <a:srgbClr val="132413"/>
                </a:solidFill>
              </a:rPr>
              <a:t>Statistical</a:t>
            </a:r>
            <a:r>
              <a:rPr dirty="0" sz="4200" spc="95">
                <a:solidFill>
                  <a:srgbClr val="132413"/>
                </a:solidFill>
              </a:rPr>
              <a:t> </a:t>
            </a:r>
            <a:r>
              <a:rPr dirty="0" sz="4200" spc="340">
                <a:solidFill>
                  <a:srgbClr val="132413"/>
                </a:solidFill>
              </a:rPr>
              <a:t>exploration</a:t>
            </a:r>
            <a:endParaRPr sz="4200"/>
          </a:p>
        </p:txBody>
      </p:sp>
      <p:sp>
        <p:nvSpPr>
          <p:cNvPr id="7" name="object 7"/>
          <p:cNvSpPr txBox="1"/>
          <p:nvPr/>
        </p:nvSpPr>
        <p:spPr>
          <a:xfrm>
            <a:off x="5378818" y="3937192"/>
            <a:ext cx="2322195" cy="1208405"/>
          </a:xfrm>
          <a:prstGeom prst="rect">
            <a:avLst/>
          </a:prstGeom>
        </p:spPr>
        <p:txBody>
          <a:bodyPr wrap="square" lIns="0" tIns="1771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95"/>
              </a:spcBef>
            </a:pPr>
            <a:r>
              <a:rPr dirty="0" sz="2800" spc="-229" i="1">
                <a:solidFill>
                  <a:srgbClr val="132413"/>
                </a:solidFill>
                <a:latin typeface="Verdana"/>
                <a:cs typeface="Verdana"/>
              </a:rPr>
              <a:t>T</a:t>
            </a:r>
            <a:r>
              <a:rPr dirty="0" sz="2800" spc="-300" i="1">
                <a:solidFill>
                  <a:srgbClr val="132413"/>
                </a:solidFill>
                <a:latin typeface="Verdana"/>
                <a:cs typeface="Verdana"/>
              </a:rPr>
              <a:t>r</a:t>
            </a:r>
            <a:r>
              <a:rPr dirty="0" sz="2800" spc="-280" i="1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800" spc="-185" i="1">
                <a:solidFill>
                  <a:srgbClr val="132413"/>
                </a:solidFill>
                <a:latin typeface="Verdana"/>
                <a:cs typeface="Verdana"/>
              </a:rPr>
              <a:t>i</a:t>
            </a:r>
            <a:r>
              <a:rPr dirty="0" sz="2800" spc="-225" i="1">
                <a:solidFill>
                  <a:srgbClr val="132413"/>
                </a:solidFill>
                <a:latin typeface="Verdana"/>
                <a:cs typeface="Verdana"/>
              </a:rPr>
              <a:t>nn</a:t>
            </a:r>
            <a:r>
              <a:rPr dirty="0" sz="2800" spc="-185" i="1">
                <a:solidFill>
                  <a:srgbClr val="132413"/>
                </a:solidFill>
                <a:latin typeface="Verdana"/>
                <a:cs typeface="Verdana"/>
              </a:rPr>
              <a:t>i</a:t>
            </a:r>
            <a:r>
              <a:rPr dirty="0" sz="2800" spc="-225" i="1">
                <a:solidFill>
                  <a:srgbClr val="132413"/>
                </a:solidFill>
                <a:latin typeface="Verdana"/>
                <a:cs typeface="Verdana"/>
              </a:rPr>
              <a:t>n</a:t>
            </a:r>
            <a:r>
              <a:rPr dirty="0" sz="2800" spc="-165" i="1">
                <a:solidFill>
                  <a:srgbClr val="132413"/>
                </a:solidFill>
                <a:latin typeface="Verdana"/>
                <a:cs typeface="Verdana"/>
              </a:rPr>
              <a:t>g</a:t>
            </a:r>
            <a:r>
              <a:rPr dirty="0" sz="2800" spc="-320" i="1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-315" i="1">
                <a:solidFill>
                  <a:srgbClr val="132413"/>
                </a:solidFill>
                <a:latin typeface="Verdana"/>
                <a:cs typeface="Verdana"/>
              </a:rPr>
              <a:t>D</a:t>
            </a:r>
            <a:r>
              <a:rPr dirty="0" sz="2800" spc="-280" i="1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800" spc="-204" i="1">
                <a:solidFill>
                  <a:srgbClr val="132413"/>
                </a:solidFill>
                <a:latin typeface="Verdana"/>
                <a:cs typeface="Verdana"/>
              </a:rPr>
              <a:t>t</a:t>
            </a:r>
            <a:r>
              <a:rPr dirty="0" sz="2800" spc="-275" i="1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endParaRPr sz="2800">
              <a:latin typeface="Verdana"/>
              <a:cs typeface="Verdana"/>
            </a:endParaRPr>
          </a:p>
          <a:p>
            <a:pPr marL="181610">
              <a:lnSpc>
                <a:spcPct val="100000"/>
              </a:lnSpc>
              <a:spcBef>
                <a:spcPts val="1295"/>
              </a:spcBef>
            </a:pPr>
            <a:r>
              <a:rPr dirty="0" sz="2800" spc="-165">
                <a:solidFill>
                  <a:srgbClr val="132413"/>
                </a:solidFill>
                <a:latin typeface="Tahoma"/>
                <a:cs typeface="Tahoma"/>
              </a:rPr>
              <a:t>7</a:t>
            </a:r>
            <a:r>
              <a:rPr dirty="0" sz="2800" spc="140">
                <a:solidFill>
                  <a:srgbClr val="132413"/>
                </a:solidFill>
                <a:latin typeface="Tahoma"/>
                <a:cs typeface="Tahoma"/>
              </a:rPr>
              <a:t>0</a:t>
            </a:r>
            <a:r>
              <a:rPr dirty="0" sz="2800" spc="-55">
                <a:solidFill>
                  <a:srgbClr val="132413"/>
                </a:solidFill>
                <a:latin typeface="Tahoma"/>
                <a:cs typeface="Tahoma"/>
              </a:rPr>
              <a:t>2</a:t>
            </a:r>
            <a:r>
              <a:rPr dirty="0" sz="2800">
                <a:solidFill>
                  <a:srgbClr val="132413"/>
                </a:solidFill>
                <a:latin typeface="Tahoma"/>
                <a:cs typeface="Tahoma"/>
              </a:rPr>
              <a:t>9</a:t>
            </a:r>
            <a:r>
              <a:rPr dirty="0" sz="2800" spc="10">
                <a:solidFill>
                  <a:srgbClr val="132413"/>
                </a:solidFill>
                <a:latin typeface="Tahoma"/>
                <a:cs typeface="Tahoma"/>
              </a:rPr>
              <a:t>5</a:t>
            </a:r>
            <a:r>
              <a:rPr dirty="0" sz="2800" spc="-210">
                <a:solidFill>
                  <a:srgbClr val="132413"/>
                </a:solidFill>
                <a:latin typeface="Tahoma"/>
                <a:cs typeface="Tahoma"/>
              </a:rPr>
              <a:t> </a:t>
            </a:r>
            <a:r>
              <a:rPr dirty="0" sz="2800" spc="-55">
                <a:solidFill>
                  <a:srgbClr val="132413"/>
                </a:solidFill>
                <a:latin typeface="Tahoma"/>
                <a:cs typeface="Tahoma"/>
              </a:rPr>
              <a:t>i</a:t>
            </a:r>
            <a:r>
              <a:rPr dirty="0" sz="2800" spc="-140">
                <a:solidFill>
                  <a:srgbClr val="132413"/>
                </a:solidFill>
                <a:latin typeface="Tahoma"/>
                <a:cs typeface="Tahoma"/>
              </a:rPr>
              <a:t>m</a:t>
            </a:r>
            <a:r>
              <a:rPr dirty="0" sz="2800" spc="-85">
                <a:solidFill>
                  <a:srgbClr val="132413"/>
                </a:solidFill>
                <a:latin typeface="Tahoma"/>
                <a:cs typeface="Tahoma"/>
              </a:rPr>
              <a:t>a</a:t>
            </a:r>
            <a:r>
              <a:rPr dirty="0" sz="2800" spc="10">
                <a:solidFill>
                  <a:srgbClr val="132413"/>
                </a:solidFill>
                <a:latin typeface="Tahoma"/>
                <a:cs typeface="Tahoma"/>
              </a:rPr>
              <a:t>g</a:t>
            </a:r>
            <a:r>
              <a:rPr dirty="0" sz="2800" spc="20">
                <a:solidFill>
                  <a:srgbClr val="132413"/>
                </a:solidFill>
                <a:latin typeface="Tahoma"/>
                <a:cs typeface="Tahoma"/>
              </a:rPr>
              <a:t>e</a:t>
            </a:r>
            <a:r>
              <a:rPr dirty="0" sz="2800" spc="-35">
                <a:solidFill>
                  <a:srgbClr val="132413"/>
                </a:solidFill>
                <a:latin typeface="Tahoma"/>
                <a:cs typeface="Tahoma"/>
              </a:rPr>
              <a:t>s</a:t>
            </a:r>
            <a:endParaRPr sz="2800">
              <a:latin typeface="Tahoma"/>
              <a:cs typeface="Tahom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772695" y="5562386"/>
            <a:ext cx="2329815" cy="1208405"/>
          </a:xfrm>
          <a:prstGeom prst="rect">
            <a:avLst/>
          </a:prstGeom>
        </p:spPr>
        <p:txBody>
          <a:bodyPr wrap="square" lIns="0" tIns="1771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95"/>
              </a:spcBef>
            </a:pPr>
            <a:r>
              <a:rPr dirty="0" sz="2800" spc="-210" i="1">
                <a:solidFill>
                  <a:srgbClr val="132413"/>
                </a:solidFill>
                <a:latin typeface="Verdana"/>
                <a:cs typeface="Verdana"/>
              </a:rPr>
              <a:t>V</a:t>
            </a:r>
            <a:r>
              <a:rPr dirty="0" sz="2800" spc="-280" i="1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800" spc="-160" i="1">
                <a:solidFill>
                  <a:srgbClr val="132413"/>
                </a:solidFill>
                <a:latin typeface="Verdana"/>
                <a:cs typeface="Verdana"/>
              </a:rPr>
              <a:t>l</a:t>
            </a:r>
            <a:r>
              <a:rPr dirty="0" sz="2800" spc="-185" i="1">
                <a:solidFill>
                  <a:srgbClr val="132413"/>
                </a:solidFill>
                <a:latin typeface="Verdana"/>
                <a:cs typeface="Verdana"/>
              </a:rPr>
              <a:t>i</a:t>
            </a:r>
            <a:r>
              <a:rPr dirty="0" sz="2800" spc="-135" i="1">
                <a:solidFill>
                  <a:srgbClr val="132413"/>
                </a:solidFill>
                <a:latin typeface="Verdana"/>
                <a:cs typeface="Verdana"/>
              </a:rPr>
              <a:t>d</a:t>
            </a:r>
            <a:r>
              <a:rPr dirty="0" sz="2800" spc="-280" i="1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800" spc="-204" i="1">
                <a:solidFill>
                  <a:srgbClr val="132413"/>
                </a:solidFill>
                <a:latin typeface="Verdana"/>
                <a:cs typeface="Verdana"/>
              </a:rPr>
              <a:t>t</a:t>
            </a:r>
            <a:r>
              <a:rPr dirty="0" sz="2800" spc="-185" i="1">
                <a:solidFill>
                  <a:srgbClr val="132413"/>
                </a:solidFill>
                <a:latin typeface="Verdana"/>
                <a:cs typeface="Verdana"/>
              </a:rPr>
              <a:t>i</a:t>
            </a:r>
            <a:r>
              <a:rPr dirty="0" sz="2800" spc="-170" i="1">
                <a:solidFill>
                  <a:srgbClr val="132413"/>
                </a:solidFill>
                <a:latin typeface="Verdana"/>
                <a:cs typeface="Verdana"/>
              </a:rPr>
              <a:t>o</a:t>
            </a:r>
            <a:r>
              <a:rPr dirty="0" sz="2800" spc="-220" i="1">
                <a:solidFill>
                  <a:srgbClr val="132413"/>
                </a:solidFill>
                <a:latin typeface="Verdana"/>
                <a:cs typeface="Verdana"/>
              </a:rPr>
              <a:t>n</a:t>
            </a:r>
            <a:r>
              <a:rPr dirty="0" sz="2800" spc="-320" i="1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-315" i="1">
                <a:solidFill>
                  <a:srgbClr val="132413"/>
                </a:solidFill>
                <a:latin typeface="Verdana"/>
                <a:cs typeface="Verdana"/>
              </a:rPr>
              <a:t>D</a:t>
            </a:r>
            <a:r>
              <a:rPr dirty="0" sz="2800" spc="-280" i="1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800" spc="-204" i="1">
                <a:solidFill>
                  <a:srgbClr val="132413"/>
                </a:solidFill>
                <a:latin typeface="Verdana"/>
                <a:cs typeface="Verdana"/>
              </a:rPr>
              <a:t>t</a:t>
            </a:r>
            <a:r>
              <a:rPr dirty="0" sz="2800" spc="-275" i="1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endParaRPr sz="28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1295"/>
              </a:spcBef>
            </a:pPr>
            <a:r>
              <a:rPr dirty="0" sz="2800" spc="-605">
                <a:solidFill>
                  <a:srgbClr val="132413"/>
                </a:solidFill>
                <a:latin typeface="Tahoma"/>
                <a:cs typeface="Tahoma"/>
              </a:rPr>
              <a:t>1</a:t>
            </a:r>
            <a:r>
              <a:rPr dirty="0" sz="2800" spc="-165">
                <a:solidFill>
                  <a:srgbClr val="132413"/>
                </a:solidFill>
                <a:latin typeface="Tahoma"/>
                <a:cs typeface="Tahoma"/>
              </a:rPr>
              <a:t>7</a:t>
            </a:r>
            <a:r>
              <a:rPr dirty="0" sz="2800" spc="5">
                <a:solidFill>
                  <a:srgbClr val="132413"/>
                </a:solidFill>
                <a:latin typeface="Tahoma"/>
                <a:cs typeface="Tahoma"/>
              </a:rPr>
              <a:t>5</a:t>
            </a:r>
            <a:r>
              <a:rPr dirty="0" sz="2800" spc="-165">
                <a:solidFill>
                  <a:srgbClr val="132413"/>
                </a:solidFill>
                <a:latin typeface="Tahoma"/>
                <a:cs typeface="Tahoma"/>
              </a:rPr>
              <a:t>7</a:t>
            </a:r>
            <a:r>
              <a:rPr dirty="0" sz="2800" spc="-50">
                <a:solidFill>
                  <a:srgbClr val="132413"/>
                </a:solidFill>
                <a:latin typeface="Tahoma"/>
                <a:cs typeface="Tahoma"/>
              </a:rPr>
              <a:t>2</a:t>
            </a:r>
            <a:r>
              <a:rPr dirty="0" sz="2800" spc="-210">
                <a:solidFill>
                  <a:srgbClr val="132413"/>
                </a:solidFill>
                <a:latin typeface="Tahoma"/>
                <a:cs typeface="Tahoma"/>
              </a:rPr>
              <a:t> </a:t>
            </a:r>
            <a:r>
              <a:rPr dirty="0" sz="2800" spc="-55">
                <a:solidFill>
                  <a:srgbClr val="132413"/>
                </a:solidFill>
                <a:latin typeface="Tahoma"/>
                <a:cs typeface="Tahoma"/>
              </a:rPr>
              <a:t>i</a:t>
            </a:r>
            <a:r>
              <a:rPr dirty="0" sz="2800" spc="-140">
                <a:solidFill>
                  <a:srgbClr val="132413"/>
                </a:solidFill>
                <a:latin typeface="Tahoma"/>
                <a:cs typeface="Tahoma"/>
              </a:rPr>
              <a:t>m</a:t>
            </a:r>
            <a:r>
              <a:rPr dirty="0" sz="2800" spc="-85">
                <a:solidFill>
                  <a:srgbClr val="132413"/>
                </a:solidFill>
                <a:latin typeface="Tahoma"/>
                <a:cs typeface="Tahoma"/>
              </a:rPr>
              <a:t>a</a:t>
            </a:r>
            <a:r>
              <a:rPr dirty="0" sz="2800" spc="10">
                <a:solidFill>
                  <a:srgbClr val="132413"/>
                </a:solidFill>
                <a:latin typeface="Tahoma"/>
                <a:cs typeface="Tahoma"/>
              </a:rPr>
              <a:t>g</a:t>
            </a:r>
            <a:r>
              <a:rPr dirty="0" sz="2800" spc="20">
                <a:solidFill>
                  <a:srgbClr val="132413"/>
                </a:solidFill>
                <a:latin typeface="Tahoma"/>
                <a:cs typeface="Tahoma"/>
              </a:rPr>
              <a:t>e</a:t>
            </a:r>
            <a:r>
              <a:rPr dirty="0" sz="2800" spc="-35">
                <a:solidFill>
                  <a:srgbClr val="132413"/>
                </a:solidFill>
                <a:latin typeface="Tahoma"/>
                <a:cs typeface="Tahoma"/>
              </a:rPr>
              <a:t>s</a:t>
            </a:r>
            <a:endParaRPr sz="2800">
              <a:latin typeface="Tahoma"/>
              <a:cs typeface="Tahom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772695" y="3938645"/>
            <a:ext cx="1981835" cy="1208405"/>
          </a:xfrm>
          <a:prstGeom prst="rect">
            <a:avLst/>
          </a:prstGeom>
        </p:spPr>
        <p:txBody>
          <a:bodyPr wrap="square" lIns="0" tIns="1771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95"/>
              </a:spcBef>
            </a:pPr>
            <a:r>
              <a:rPr dirty="0" sz="2800" spc="-315" i="1">
                <a:solidFill>
                  <a:srgbClr val="132413"/>
                </a:solidFill>
                <a:latin typeface="Verdana"/>
                <a:cs typeface="Verdana"/>
              </a:rPr>
              <a:t>D</a:t>
            </a:r>
            <a:r>
              <a:rPr dirty="0" sz="2800" spc="-280" i="1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800" spc="-204" i="1">
                <a:solidFill>
                  <a:srgbClr val="132413"/>
                </a:solidFill>
                <a:latin typeface="Verdana"/>
                <a:cs typeface="Verdana"/>
              </a:rPr>
              <a:t>t</a:t>
            </a:r>
            <a:r>
              <a:rPr dirty="0" sz="2800" spc="-275" i="1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800" spc="-320" i="1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40" i="1">
                <a:solidFill>
                  <a:srgbClr val="132413"/>
                </a:solidFill>
                <a:latin typeface="Verdana"/>
                <a:cs typeface="Verdana"/>
              </a:rPr>
              <a:t>C</a:t>
            </a:r>
            <a:r>
              <a:rPr dirty="0" sz="2800" spc="-160" i="1">
                <a:solidFill>
                  <a:srgbClr val="132413"/>
                </a:solidFill>
                <a:latin typeface="Verdana"/>
                <a:cs typeface="Verdana"/>
              </a:rPr>
              <a:t>l</a:t>
            </a:r>
            <a:r>
              <a:rPr dirty="0" sz="2800" spc="-280" i="1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800" spc="-250" i="1">
                <a:solidFill>
                  <a:srgbClr val="132413"/>
                </a:solidFill>
                <a:latin typeface="Verdana"/>
                <a:cs typeface="Verdana"/>
              </a:rPr>
              <a:t>ss</a:t>
            </a:r>
            <a:r>
              <a:rPr dirty="0" sz="2800" spc="-165" i="1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800" spc="-245" i="1">
                <a:solidFill>
                  <a:srgbClr val="132413"/>
                </a:solidFill>
                <a:latin typeface="Verdana"/>
                <a:cs typeface="Verdana"/>
              </a:rPr>
              <a:t>s</a:t>
            </a:r>
            <a:endParaRPr sz="28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1295"/>
              </a:spcBef>
            </a:pPr>
            <a:r>
              <a:rPr dirty="0" sz="2800" spc="-10">
                <a:solidFill>
                  <a:srgbClr val="132413"/>
                </a:solidFill>
                <a:latin typeface="Tahoma"/>
                <a:cs typeface="Tahoma"/>
              </a:rPr>
              <a:t>38</a:t>
            </a:r>
            <a:endParaRPr sz="2800">
              <a:latin typeface="Tahoma"/>
              <a:cs typeface="Tahom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5498589" y="5562386"/>
            <a:ext cx="1855470" cy="1208405"/>
          </a:xfrm>
          <a:prstGeom prst="rect">
            <a:avLst/>
          </a:prstGeom>
        </p:spPr>
        <p:txBody>
          <a:bodyPr wrap="square" lIns="0" tIns="17716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395"/>
              </a:spcBef>
            </a:pPr>
            <a:r>
              <a:rPr dirty="0" sz="2800" spc="-315" i="1">
                <a:solidFill>
                  <a:srgbClr val="132413"/>
                </a:solidFill>
                <a:latin typeface="Verdana"/>
                <a:cs typeface="Verdana"/>
              </a:rPr>
              <a:t>D</a:t>
            </a:r>
            <a:r>
              <a:rPr dirty="0" sz="2800" spc="-280" i="1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800" spc="-204" i="1">
                <a:solidFill>
                  <a:srgbClr val="132413"/>
                </a:solidFill>
                <a:latin typeface="Verdana"/>
                <a:cs typeface="Verdana"/>
              </a:rPr>
              <a:t>t</a:t>
            </a:r>
            <a:r>
              <a:rPr dirty="0" sz="2800" spc="-275" i="1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800" spc="-320" i="1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-370" i="1">
                <a:solidFill>
                  <a:srgbClr val="132413"/>
                </a:solidFill>
                <a:latin typeface="Verdana"/>
                <a:cs typeface="Verdana"/>
              </a:rPr>
              <a:t>S</a:t>
            </a:r>
            <a:r>
              <a:rPr dirty="0" sz="2800" spc="-210" i="1">
                <a:solidFill>
                  <a:srgbClr val="132413"/>
                </a:solidFill>
                <a:latin typeface="Verdana"/>
                <a:cs typeface="Verdana"/>
              </a:rPr>
              <a:t>h</a:t>
            </a:r>
            <a:r>
              <a:rPr dirty="0" sz="2800" spc="-280" i="1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800" spc="-150" i="1">
                <a:solidFill>
                  <a:srgbClr val="132413"/>
                </a:solidFill>
                <a:latin typeface="Verdana"/>
                <a:cs typeface="Verdana"/>
              </a:rPr>
              <a:t>p</a:t>
            </a:r>
            <a:r>
              <a:rPr dirty="0" sz="2800" spc="-160" i="1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endParaRPr sz="28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1295"/>
              </a:spcBef>
            </a:pPr>
            <a:r>
              <a:rPr dirty="0" sz="2800" spc="-250">
                <a:solidFill>
                  <a:srgbClr val="132413"/>
                </a:solidFill>
                <a:latin typeface="Tahoma"/>
                <a:cs typeface="Tahoma"/>
              </a:rPr>
              <a:t>(</a:t>
            </a:r>
            <a:r>
              <a:rPr dirty="0" sz="2800" spc="-55">
                <a:solidFill>
                  <a:srgbClr val="132413"/>
                </a:solidFill>
                <a:latin typeface="Tahoma"/>
                <a:cs typeface="Tahoma"/>
              </a:rPr>
              <a:t>22</a:t>
            </a:r>
            <a:r>
              <a:rPr dirty="0" sz="2800" spc="-40">
                <a:solidFill>
                  <a:srgbClr val="132413"/>
                </a:solidFill>
                <a:latin typeface="Tahoma"/>
                <a:cs typeface="Tahoma"/>
              </a:rPr>
              <a:t>4</a:t>
            </a:r>
            <a:r>
              <a:rPr dirty="0" sz="2800" spc="-340">
                <a:solidFill>
                  <a:srgbClr val="132413"/>
                </a:solidFill>
                <a:latin typeface="Tahoma"/>
                <a:cs typeface="Tahoma"/>
              </a:rPr>
              <a:t>,</a:t>
            </a:r>
            <a:r>
              <a:rPr dirty="0" sz="2800" spc="-210">
                <a:solidFill>
                  <a:srgbClr val="132413"/>
                </a:solidFill>
                <a:latin typeface="Tahoma"/>
                <a:cs typeface="Tahoma"/>
              </a:rPr>
              <a:t> </a:t>
            </a:r>
            <a:r>
              <a:rPr dirty="0" sz="2800" spc="-55">
                <a:solidFill>
                  <a:srgbClr val="132413"/>
                </a:solidFill>
                <a:latin typeface="Tahoma"/>
                <a:cs typeface="Tahoma"/>
              </a:rPr>
              <a:t>22</a:t>
            </a:r>
            <a:r>
              <a:rPr dirty="0" sz="2800" spc="-40">
                <a:solidFill>
                  <a:srgbClr val="132413"/>
                </a:solidFill>
                <a:latin typeface="Tahoma"/>
                <a:cs typeface="Tahoma"/>
              </a:rPr>
              <a:t>4</a:t>
            </a:r>
            <a:r>
              <a:rPr dirty="0" sz="2800" spc="-340">
                <a:solidFill>
                  <a:srgbClr val="132413"/>
                </a:solidFill>
                <a:latin typeface="Tahoma"/>
                <a:cs typeface="Tahoma"/>
              </a:rPr>
              <a:t>,</a:t>
            </a:r>
            <a:r>
              <a:rPr dirty="0" sz="2800" spc="-210">
                <a:solidFill>
                  <a:srgbClr val="132413"/>
                </a:solidFill>
                <a:latin typeface="Tahoma"/>
                <a:cs typeface="Tahoma"/>
              </a:rPr>
              <a:t> </a:t>
            </a:r>
            <a:r>
              <a:rPr dirty="0" sz="2800" spc="-45">
                <a:solidFill>
                  <a:srgbClr val="132413"/>
                </a:solidFill>
                <a:latin typeface="Tahoma"/>
                <a:cs typeface="Tahoma"/>
              </a:rPr>
              <a:t>3</a:t>
            </a:r>
            <a:r>
              <a:rPr dirty="0" sz="2800" spc="-250">
                <a:solidFill>
                  <a:srgbClr val="132413"/>
                </a:solidFill>
                <a:latin typeface="Tahoma"/>
                <a:cs typeface="Tahoma"/>
              </a:rPr>
              <a:t>)</a:t>
            </a:r>
            <a:endParaRPr sz="2800">
              <a:latin typeface="Tahoma"/>
              <a:cs typeface="Tahom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9147059" y="4155047"/>
            <a:ext cx="9146540" cy="6132195"/>
            <a:chOff x="9147059" y="4155047"/>
            <a:chExt cx="9146540" cy="6132195"/>
          </a:xfrm>
        </p:grpSpPr>
        <p:sp>
          <p:nvSpPr>
            <p:cNvPr id="3" name="object 3"/>
            <p:cNvSpPr/>
            <p:nvPr/>
          </p:nvSpPr>
          <p:spPr>
            <a:xfrm>
              <a:off x="9147059" y="5180250"/>
              <a:ext cx="9141460" cy="5107305"/>
            </a:xfrm>
            <a:custGeom>
              <a:avLst/>
              <a:gdLst/>
              <a:ahLst/>
              <a:cxnLst/>
              <a:rect l="l" t="t" r="r" b="b"/>
              <a:pathLst>
                <a:path w="9141460" h="5107305">
                  <a:moveTo>
                    <a:pt x="9140940" y="5106748"/>
                  </a:moveTo>
                  <a:lnTo>
                    <a:pt x="47060" y="5106748"/>
                  </a:lnTo>
                  <a:lnTo>
                    <a:pt x="32536" y="5037510"/>
                  </a:lnTo>
                  <a:lnTo>
                    <a:pt x="20917" y="4970633"/>
                  </a:lnTo>
                  <a:lnTo>
                    <a:pt x="12126" y="4906083"/>
                  </a:lnTo>
                  <a:lnTo>
                    <a:pt x="6149" y="4844102"/>
                  </a:lnTo>
                  <a:lnTo>
                    <a:pt x="2270" y="4781070"/>
                  </a:lnTo>
                  <a:lnTo>
                    <a:pt x="240" y="4719902"/>
                  </a:lnTo>
                  <a:lnTo>
                    <a:pt x="0" y="4660539"/>
                  </a:lnTo>
                  <a:lnTo>
                    <a:pt x="1489" y="4602919"/>
                  </a:lnTo>
                  <a:lnTo>
                    <a:pt x="4650" y="4546985"/>
                  </a:lnTo>
                  <a:lnTo>
                    <a:pt x="9423" y="4492675"/>
                  </a:lnTo>
                  <a:lnTo>
                    <a:pt x="15749" y="4439929"/>
                  </a:lnTo>
                  <a:lnTo>
                    <a:pt x="23568" y="4388688"/>
                  </a:lnTo>
                  <a:lnTo>
                    <a:pt x="32821" y="4338892"/>
                  </a:lnTo>
                  <a:lnTo>
                    <a:pt x="43449" y="4290481"/>
                  </a:lnTo>
                  <a:lnTo>
                    <a:pt x="55392" y="4243396"/>
                  </a:lnTo>
                  <a:lnTo>
                    <a:pt x="68592" y="4197575"/>
                  </a:lnTo>
                  <a:lnTo>
                    <a:pt x="82989" y="4152959"/>
                  </a:lnTo>
                  <a:lnTo>
                    <a:pt x="98524" y="4109489"/>
                  </a:lnTo>
                  <a:lnTo>
                    <a:pt x="115138" y="4067104"/>
                  </a:lnTo>
                  <a:lnTo>
                    <a:pt x="132771" y="4025745"/>
                  </a:lnTo>
                  <a:lnTo>
                    <a:pt x="151364" y="3985351"/>
                  </a:lnTo>
                  <a:lnTo>
                    <a:pt x="170859" y="3945863"/>
                  </a:lnTo>
                  <a:lnTo>
                    <a:pt x="191195" y="3907221"/>
                  </a:lnTo>
                  <a:lnTo>
                    <a:pt x="212313" y="3869365"/>
                  </a:lnTo>
                  <a:lnTo>
                    <a:pt x="234155" y="3832235"/>
                  </a:lnTo>
                  <a:lnTo>
                    <a:pt x="256661" y="3795771"/>
                  </a:lnTo>
                  <a:lnTo>
                    <a:pt x="279771" y="3759913"/>
                  </a:lnTo>
                  <a:lnTo>
                    <a:pt x="303427" y="3724602"/>
                  </a:lnTo>
                  <a:lnTo>
                    <a:pt x="327569" y="3689777"/>
                  </a:lnTo>
                  <a:lnTo>
                    <a:pt x="352139" y="3655378"/>
                  </a:lnTo>
                  <a:lnTo>
                    <a:pt x="377076" y="3621346"/>
                  </a:lnTo>
                  <a:lnTo>
                    <a:pt x="427816" y="3554143"/>
                  </a:lnTo>
                  <a:lnTo>
                    <a:pt x="608285" y="3321674"/>
                  </a:lnTo>
                  <a:lnTo>
                    <a:pt x="633642" y="3288014"/>
                  </a:lnTo>
                  <a:lnTo>
                    <a:pt x="658714" y="3254062"/>
                  </a:lnTo>
                  <a:lnTo>
                    <a:pt x="683444" y="3219757"/>
                  </a:lnTo>
                  <a:lnTo>
                    <a:pt x="707771" y="3185040"/>
                  </a:lnTo>
                  <a:lnTo>
                    <a:pt x="731637" y="3149852"/>
                  </a:lnTo>
                  <a:lnTo>
                    <a:pt x="754982" y="3114131"/>
                  </a:lnTo>
                  <a:lnTo>
                    <a:pt x="777747" y="3077819"/>
                  </a:lnTo>
                  <a:lnTo>
                    <a:pt x="799872" y="3040855"/>
                  </a:lnTo>
                  <a:lnTo>
                    <a:pt x="821299" y="3003179"/>
                  </a:lnTo>
                  <a:lnTo>
                    <a:pt x="841968" y="2964732"/>
                  </a:lnTo>
                  <a:lnTo>
                    <a:pt x="861820" y="2925454"/>
                  </a:lnTo>
                  <a:lnTo>
                    <a:pt x="895297" y="2854560"/>
                  </a:lnTo>
                  <a:lnTo>
                    <a:pt x="903322" y="2838337"/>
                  </a:lnTo>
                  <a:lnTo>
                    <a:pt x="920916" y="2804223"/>
                  </a:lnTo>
                  <a:lnTo>
                    <a:pt x="951155" y="2749049"/>
                  </a:lnTo>
                  <a:lnTo>
                    <a:pt x="973873" y="2709726"/>
                  </a:lnTo>
                  <a:lnTo>
                    <a:pt x="998629" y="2668475"/>
                  </a:lnTo>
                  <a:lnTo>
                    <a:pt x="1025419" y="2625383"/>
                  </a:lnTo>
                  <a:lnTo>
                    <a:pt x="1054236" y="2580538"/>
                  </a:lnTo>
                  <a:lnTo>
                    <a:pt x="1085073" y="2534031"/>
                  </a:lnTo>
                  <a:lnTo>
                    <a:pt x="1117926" y="2485947"/>
                  </a:lnTo>
                  <a:lnTo>
                    <a:pt x="1152788" y="2436377"/>
                  </a:lnTo>
                  <a:lnTo>
                    <a:pt x="1189653" y="2385409"/>
                  </a:lnTo>
                  <a:lnTo>
                    <a:pt x="1228515" y="2333130"/>
                  </a:lnTo>
                  <a:lnTo>
                    <a:pt x="1269368" y="2279629"/>
                  </a:lnTo>
                  <a:lnTo>
                    <a:pt x="1312205" y="2224995"/>
                  </a:lnTo>
                  <a:lnTo>
                    <a:pt x="1357022" y="2169316"/>
                  </a:lnTo>
                  <a:lnTo>
                    <a:pt x="1403812" y="2112680"/>
                  </a:lnTo>
                  <a:lnTo>
                    <a:pt x="1452569" y="2055176"/>
                  </a:lnTo>
                  <a:lnTo>
                    <a:pt x="1503287" y="1996892"/>
                  </a:lnTo>
                  <a:lnTo>
                    <a:pt x="1555960" y="1937917"/>
                  </a:lnTo>
                  <a:lnTo>
                    <a:pt x="1610582" y="1878338"/>
                  </a:lnTo>
                  <a:lnTo>
                    <a:pt x="1667147" y="1818245"/>
                  </a:lnTo>
                  <a:lnTo>
                    <a:pt x="1725649" y="1757725"/>
                  </a:lnTo>
                  <a:lnTo>
                    <a:pt x="1786082" y="1696868"/>
                  </a:lnTo>
                  <a:lnTo>
                    <a:pt x="1848439" y="1635760"/>
                  </a:lnTo>
                  <a:lnTo>
                    <a:pt x="1912716" y="1574492"/>
                  </a:lnTo>
                  <a:lnTo>
                    <a:pt x="1978906" y="1513150"/>
                  </a:lnTo>
                  <a:lnTo>
                    <a:pt x="2047003" y="1451824"/>
                  </a:lnTo>
                  <a:lnTo>
                    <a:pt x="2081764" y="1421195"/>
                  </a:lnTo>
                  <a:lnTo>
                    <a:pt x="2117000" y="1390602"/>
                  </a:lnTo>
                  <a:lnTo>
                    <a:pt x="2152710" y="1360058"/>
                  </a:lnTo>
                  <a:lnTo>
                    <a:pt x="2188893" y="1329573"/>
                  </a:lnTo>
                  <a:lnTo>
                    <a:pt x="2225548" y="1299157"/>
                  </a:lnTo>
                  <a:lnTo>
                    <a:pt x="2262674" y="1268824"/>
                  </a:lnTo>
                  <a:lnTo>
                    <a:pt x="2300271" y="1238582"/>
                  </a:lnTo>
                  <a:lnTo>
                    <a:pt x="2338338" y="1208444"/>
                  </a:lnTo>
                  <a:lnTo>
                    <a:pt x="2376875" y="1178420"/>
                  </a:lnTo>
                  <a:lnTo>
                    <a:pt x="2415880" y="1148521"/>
                  </a:lnTo>
                  <a:lnTo>
                    <a:pt x="2455352" y="1118759"/>
                  </a:lnTo>
                  <a:lnTo>
                    <a:pt x="2495292" y="1089144"/>
                  </a:lnTo>
                  <a:lnTo>
                    <a:pt x="2535698" y="1059688"/>
                  </a:lnTo>
                  <a:lnTo>
                    <a:pt x="2576569" y="1030401"/>
                  </a:lnTo>
                  <a:lnTo>
                    <a:pt x="2617905" y="1001296"/>
                  </a:lnTo>
                  <a:lnTo>
                    <a:pt x="2659705" y="972381"/>
                  </a:lnTo>
                  <a:lnTo>
                    <a:pt x="2701968" y="943670"/>
                  </a:lnTo>
                  <a:lnTo>
                    <a:pt x="2744694" y="915172"/>
                  </a:lnTo>
                  <a:lnTo>
                    <a:pt x="2787881" y="886899"/>
                  </a:lnTo>
                  <a:lnTo>
                    <a:pt x="2831529" y="858862"/>
                  </a:lnTo>
                  <a:lnTo>
                    <a:pt x="2875638" y="831072"/>
                  </a:lnTo>
                  <a:lnTo>
                    <a:pt x="2920206" y="803540"/>
                  </a:lnTo>
                  <a:lnTo>
                    <a:pt x="2965233" y="776277"/>
                  </a:lnTo>
                  <a:lnTo>
                    <a:pt x="3010717" y="749294"/>
                  </a:lnTo>
                  <a:lnTo>
                    <a:pt x="3056659" y="722602"/>
                  </a:lnTo>
                  <a:lnTo>
                    <a:pt x="3103058" y="696213"/>
                  </a:lnTo>
                  <a:lnTo>
                    <a:pt x="3149912" y="670136"/>
                  </a:lnTo>
                  <a:lnTo>
                    <a:pt x="3197221" y="644384"/>
                  </a:lnTo>
                  <a:lnTo>
                    <a:pt x="3244984" y="618967"/>
                  </a:lnTo>
                  <a:lnTo>
                    <a:pt x="3293201" y="593896"/>
                  </a:lnTo>
                  <a:lnTo>
                    <a:pt x="3341870" y="569183"/>
                  </a:lnTo>
                  <a:lnTo>
                    <a:pt x="3390992" y="544838"/>
                  </a:lnTo>
                  <a:lnTo>
                    <a:pt x="3440565" y="520873"/>
                  </a:lnTo>
                  <a:lnTo>
                    <a:pt x="3490588" y="497298"/>
                  </a:lnTo>
                  <a:lnTo>
                    <a:pt x="3541060" y="474125"/>
                  </a:lnTo>
                  <a:lnTo>
                    <a:pt x="3591982" y="451365"/>
                  </a:lnTo>
                  <a:lnTo>
                    <a:pt x="3643352" y="429028"/>
                  </a:lnTo>
                  <a:lnTo>
                    <a:pt x="3695170" y="407126"/>
                  </a:lnTo>
                  <a:lnTo>
                    <a:pt x="3747434" y="385670"/>
                  </a:lnTo>
                  <a:lnTo>
                    <a:pt x="3800144" y="364670"/>
                  </a:lnTo>
                  <a:lnTo>
                    <a:pt x="3853299" y="344139"/>
                  </a:lnTo>
                  <a:lnTo>
                    <a:pt x="3906899" y="324086"/>
                  </a:lnTo>
                  <a:lnTo>
                    <a:pt x="3960942" y="304523"/>
                  </a:lnTo>
                  <a:lnTo>
                    <a:pt x="4015429" y="285461"/>
                  </a:lnTo>
                  <a:lnTo>
                    <a:pt x="4070357" y="266912"/>
                  </a:lnTo>
                  <a:lnTo>
                    <a:pt x="4125727" y="248885"/>
                  </a:lnTo>
                  <a:lnTo>
                    <a:pt x="4181538" y="231393"/>
                  </a:lnTo>
                  <a:lnTo>
                    <a:pt x="4237789" y="214446"/>
                  </a:lnTo>
                  <a:lnTo>
                    <a:pt x="4294479" y="198055"/>
                  </a:lnTo>
                  <a:lnTo>
                    <a:pt x="4351607" y="182231"/>
                  </a:lnTo>
                  <a:lnTo>
                    <a:pt x="4409173" y="166986"/>
                  </a:lnTo>
                  <a:lnTo>
                    <a:pt x="4467176" y="152330"/>
                  </a:lnTo>
                  <a:lnTo>
                    <a:pt x="4525615" y="138275"/>
                  </a:lnTo>
                  <a:lnTo>
                    <a:pt x="4584490" y="124831"/>
                  </a:lnTo>
                  <a:lnTo>
                    <a:pt x="4643799" y="112010"/>
                  </a:lnTo>
                  <a:lnTo>
                    <a:pt x="4703542" y="99822"/>
                  </a:lnTo>
                  <a:lnTo>
                    <a:pt x="4763719" y="88279"/>
                  </a:lnTo>
                  <a:lnTo>
                    <a:pt x="4824328" y="77391"/>
                  </a:lnTo>
                  <a:lnTo>
                    <a:pt x="4885368" y="67170"/>
                  </a:lnTo>
                  <a:lnTo>
                    <a:pt x="4946840" y="57627"/>
                  </a:lnTo>
                  <a:lnTo>
                    <a:pt x="5008742" y="48773"/>
                  </a:lnTo>
                  <a:lnTo>
                    <a:pt x="5071073" y="40619"/>
                  </a:lnTo>
                  <a:lnTo>
                    <a:pt x="5133833" y="33176"/>
                  </a:lnTo>
                  <a:lnTo>
                    <a:pt x="5197021" y="26454"/>
                  </a:lnTo>
                  <a:lnTo>
                    <a:pt x="5260635" y="20466"/>
                  </a:lnTo>
                  <a:lnTo>
                    <a:pt x="5324677" y="15221"/>
                  </a:lnTo>
                  <a:lnTo>
                    <a:pt x="5389144" y="10732"/>
                  </a:lnTo>
                  <a:lnTo>
                    <a:pt x="5454036" y="7009"/>
                  </a:lnTo>
                  <a:lnTo>
                    <a:pt x="5519352" y="4063"/>
                  </a:lnTo>
                  <a:lnTo>
                    <a:pt x="5585092" y="1906"/>
                  </a:lnTo>
                  <a:lnTo>
                    <a:pt x="5651254" y="547"/>
                  </a:lnTo>
                  <a:lnTo>
                    <a:pt x="5717838" y="0"/>
                  </a:lnTo>
                  <a:lnTo>
                    <a:pt x="5784844" y="273"/>
                  </a:lnTo>
                  <a:lnTo>
                    <a:pt x="5852270" y="1379"/>
                  </a:lnTo>
                  <a:lnTo>
                    <a:pt x="5920115" y="3328"/>
                  </a:lnTo>
                  <a:lnTo>
                    <a:pt x="5988380" y="6132"/>
                  </a:lnTo>
                  <a:lnTo>
                    <a:pt x="6062156" y="9712"/>
                  </a:lnTo>
                  <a:lnTo>
                    <a:pt x="6135314" y="13454"/>
                  </a:lnTo>
                  <a:lnTo>
                    <a:pt x="6207854" y="17360"/>
                  </a:lnTo>
                  <a:lnTo>
                    <a:pt x="6279776" y="21432"/>
                  </a:lnTo>
                  <a:lnTo>
                    <a:pt x="6351082" y="25673"/>
                  </a:lnTo>
                  <a:lnTo>
                    <a:pt x="6421772" y="30085"/>
                  </a:lnTo>
                  <a:lnTo>
                    <a:pt x="6491847" y="34670"/>
                  </a:lnTo>
                  <a:lnTo>
                    <a:pt x="6561307" y="39430"/>
                  </a:lnTo>
                  <a:lnTo>
                    <a:pt x="6630153" y="44369"/>
                  </a:lnTo>
                  <a:lnTo>
                    <a:pt x="6698386" y="49487"/>
                  </a:lnTo>
                  <a:lnTo>
                    <a:pt x="6766007" y="54788"/>
                  </a:lnTo>
                  <a:lnTo>
                    <a:pt x="6833017" y="60273"/>
                  </a:lnTo>
                  <a:lnTo>
                    <a:pt x="6899415" y="65946"/>
                  </a:lnTo>
                  <a:lnTo>
                    <a:pt x="6965203" y="71808"/>
                  </a:lnTo>
                  <a:lnTo>
                    <a:pt x="7030382" y="77861"/>
                  </a:lnTo>
                  <a:lnTo>
                    <a:pt x="7094952" y="84108"/>
                  </a:lnTo>
                  <a:lnTo>
                    <a:pt x="7158914" y="90551"/>
                  </a:lnTo>
                  <a:lnTo>
                    <a:pt x="7222269" y="97193"/>
                  </a:lnTo>
                  <a:lnTo>
                    <a:pt x="7285017" y="104036"/>
                  </a:lnTo>
                  <a:lnTo>
                    <a:pt x="7347159" y="111081"/>
                  </a:lnTo>
                  <a:lnTo>
                    <a:pt x="7408696" y="118332"/>
                  </a:lnTo>
                  <a:lnTo>
                    <a:pt x="7469629" y="125791"/>
                  </a:lnTo>
                  <a:lnTo>
                    <a:pt x="7529958" y="133459"/>
                  </a:lnTo>
                  <a:lnTo>
                    <a:pt x="7589683" y="141340"/>
                  </a:lnTo>
                  <a:lnTo>
                    <a:pt x="7648807" y="149435"/>
                  </a:lnTo>
                  <a:lnTo>
                    <a:pt x="7707329" y="157747"/>
                  </a:lnTo>
                  <a:lnTo>
                    <a:pt x="7765250" y="166278"/>
                  </a:lnTo>
                  <a:lnTo>
                    <a:pt x="7822571" y="175030"/>
                  </a:lnTo>
                  <a:lnTo>
                    <a:pt x="7879293" y="184006"/>
                  </a:lnTo>
                  <a:lnTo>
                    <a:pt x="7935416" y="193208"/>
                  </a:lnTo>
                  <a:lnTo>
                    <a:pt x="7990940" y="202639"/>
                  </a:lnTo>
                  <a:lnTo>
                    <a:pt x="8045868" y="212300"/>
                  </a:lnTo>
                  <a:lnTo>
                    <a:pt x="8100199" y="222194"/>
                  </a:lnTo>
                  <a:lnTo>
                    <a:pt x="8153934" y="232322"/>
                  </a:lnTo>
                  <a:lnTo>
                    <a:pt x="8207075" y="242689"/>
                  </a:lnTo>
                  <a:lnTo>
                    <a:pt x="8259620" y="253295"/>
                  </a:lnTo>
                  <a:lnTo>
                    <a:pt x="8311572" y="264143"/>
                  </a:lnTo>
                  <a:lnTo>
                    <a:pt x="8362931" y="275236"/>
                  </a:lnTo>
                  <a:lnTo>
                    <a:pt x="8413698" y="286575"/>
                  </a:lnTo>
                  <a:lnTo>
                    <a:pt x="8463874" y="298163"/>
                  </a:lnTo>
                  <a:lnTo>
                    <a:pt x="8513458" y="310002"/>
                  </a:lnTo>
                  <a:lnTo>
                    <a:pt x="8562453" y="322095"/>
                  </a:lnTo>
                  <a:lnTo>
                    <a:pt x="8610858" y="334443"/>
                  </a:lnTo>
                  <a:lnTo>
                    <a:pt x="8658674" y="347050"/>
                  </a:lnTo>
                  <a:lnTo>
                    <a:pt x="8705903" y="359917"/>
                  </a:lnTo>
                  <a:lnTo>
                    <a:pt x="8752544" y="373046"/>
                  </a:lnTo>
                  <a:lnTo>
                    <a:pt x="8798599" y="386441"/>
                  </a:lnTo>
                  <a:lnTo>
                    <a:pt x="8844068" y="400103"/>
                  </a:lnTo>
                  <a:lnTo>
                    <a:pt x="8888952" y="414034"/>
                  </a:lnTo>
                  <a:lnTo>
                    <a:pt x="8933251" y="428238"/>
                  </a:lnTo>
                  <a:lnTo>
                    <a:pt x="8976967" y="442715"/>
                  </a:lnTo>
                  <a:lnTo>
                    <a:pt x="9020100" y="457469"/>
                  </a:lnTo>
                  <a:lnTo>
                    <a:pt x="9062651" y="472502"/>
                  </a:lnTo>
                  <a:lnTo>
                    <a:pt x="9104621" y="487815"/>
                  </a:lnTo>
                  <a:lnTo>
                    <a:pt x="9140940" y="501502"/>
                  </a:lnTo>
                  <a:lnTo>
                    <a:pt x="9140940" y="5106748"/>
                  </a:lnTo>
                  <a:close/>
                </a:path>
              </a:pathLst>
            </a:custGeom>
            <a:solidFill>
              <a:srgbClr val="4E664E">
                <a:alpha val="2195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" name="object 4"/>
            <p:cNvSpPr/>
            <p:nvPr/>
          </p:nvSpPr>
          <p:spPr>
            <a:xfrm>
              <a:off x="12644373" y="4155047"/>
              <a:ext cx="5649595" cy="5666740"/>
            </a:xfrm>
            <a:custGeom>
              <a:avLst/>
              <a:gdLst/>
              <a:ahLst/>
              <a:cxnLst/>
              <a:rect l="l" t="t" r="r" b="b"/>
              <a:pathLst>
                <a:path w="5649594" h="5666740">
                  <a:moveTo>
                    <a:pt x="5646443" y="2939025"/>
                  </a:moveTo>
                  <a:lnTo>
                    <a:pt x="5647629" y="5621090"/>
                  </a:lnTo>
                  <a:lnTo>
                    <a:pt x="5643676" y="5617874"/>
                  </a:lnTo>
                  <a:lnTo>
                    <a:pt x="5646443" y="2939025"/>
                  </a:lnTo>
                  <a:close/>
                </a:path>
                <a:path w="5649594" h="5666740">
                  <a:moveTo>
                    <a:pt x="3988" y="1550913"/>
                  </a:moveTo>
                  <a:lnTo>
                    <a:pt x="48031" y="1055188"/>
                  </a:lnTo>
                  <a:lnTo>
                    <a:pt x="82086" y="958903"/>
                  </a:lnTo>
                  <a:lnTo>
                    <a:pt x="34449" y="1495069"/>
                  </a:lnTo>
                  <a:lnTo>
                    <a:pt x="51029" y="1595474"/>
                  </a:lnTo>
                  <a:lnTo>
                    <a:pt x="46673" y="1644495"/>
                  </a:lnTo>
                  <a:lnTo>
                    <a:pt x="54973" y="1694587"/>
                  </a:lnTo>
                  <a:lnTo>
                    <a:pt x="75928" y="1745739"/>
                  </a:lnTo>
                  <a:lnTo>
                    <a:pt x="92633" y="1844734"/>
                  </a:lnTo>
                  <a:lnTo>
                    <a:pt x="113702" y="1894610"/>
                  </a:lnTo>
                  <a:lnTo>
                    <a:pt x="122164" y="1942865"/>
                  </a:lnTo>
                  <a:lnTo>
                    <a:pt x="143321" y="1991746"/>
                  </a:lnTo>
                  <a:lnTo>
                    <a:pt x="151873" y="2039004"/>
                  </a:lnTo>
                  <a:lnTo>
                    <a:pt x="194409" y="2134267"/>
                  </a:lnTo>
                  <a:lnTo>
                    <a:pt x="203094" y="2180022"/>
                  </a:lnTo>
                  <a:lnTo>
                    <a:pt x="245898" y="2272274"/>
                  </a:lnTo>
                  <a:lnTo>
                    <a:pt x="288881" y="2362510"/>
                  </a:lnTo>
                  <a:lnTo>
                    <a:pt x="332043" y="2450725"/>
                  </a:lnTo>
                  <a:lnTo>
                    <a:pt x="375386" y="2536912"/>
                  </a:lnTo>
                  <a:lnTo>
                    <a:pt x="418909" y="2621065"/>
                  </a:lnTo>
                  <a:lnTo>
                    <a:pt x="462614" y="2703178"/>
                  </a:lnTo>
                  <a:lnTo>
                    <a:pt x="497185" y="2744592"/>
                  </a:lnTo>
                  <a:lnTo>
                    <a:pt x="541162" y="2823632"/>
                  </a:lnTo>
                  <a:lnTo>
                    <a:pt x="575870" y="2863506"/>
                  </a:lnTo>
                  <a:lnTo>
                    <a:pt x="597973" y="2901741"/>
                  </a:lnTo>
                  <a:lnTo>
                    <a:pt x="632772" y="2940585"/>
                  </a:lnTo>
                  <a:lnTo>
                    <a:pt x="667617" y="2978912"/>
                  </a:lnTo>
                  <a:lnTo>
                    <a:pt x="689857" y="3015598"/>
                  </a:lnTo>
                  <a:lnTo>
                    <a:pt x="724794" y="3052890"/>
                  </a:lnTo>
                  <a:lnTo>
                    <a:pt x="759777" y="3089663"/>
                  </a:lnTo>
                  <a:lnTo>
                    <a:pt x="782156" y="3124793"/>
                  </a:lnTo>
                  <a:lnTo>
                    <a:pt x="817231" y="3160527"/>
                  </a:lnTo>
                  <a:lnTo>
                    <a:pt x="852353" y="3195740"/>
                  </a:lnTo>
                  <a:lnTo>
                    <a:pt x="887521" y="3230431"/>
                  </a:lnTo>
                  <a:lnTo>
                    <a:pt x="922735" y="3264599"/>
                  </a:lnTo>
                  <a:lnTo>
                    <a:pt x="957996" y="3298244"/>
                  </a:lnTo>
                  <a:lnTo>
                    <a:pt x="993303" y="3331365"/>
                  </a:lnTo>
                  <a:lnTo>
                    <a:pt x="1028657" y="3363961"/>
                  </a:lnTo>
                  <a:lnTo>
                    <a:pt x="1064058" y="3396032"/>
                  </a:lnTo>
                  <a:lnTo>
                    <a:pt x="1112156" y="3428699"/>
                  </a:lnTo>
                  <a:lnTo>
                    <a:pt x="1147650" y="3459716"/>
                  </a:lnTo>
                  <a:lnTo>
                    <a:pt x="1183191" y="3490204"/>
                  </a:lnTo>
                  <a:lnTo>
                    <a:pt x="1231430" y="3521288"/>
                  </a:lnTo>
                  <a:lnTo>
                    <a:pt x="1267065" y="3550718"/>
                  </a:lnTo>
                  <a:lnTo>
                    <a:pt x="1302747" y="3579617"/>
                  </a:lnTo>
                  <a:lnTo>
                    <a:pt x="1351127" y="3609110"/>
                  </a:lnTo>
                  <a:lnTo>
                    <a:pt x="1399554" y="3638070"/>
                  </a:lnTo>
                  <a:lnTo>
                    <a:pt x="1435379" y="3665374"/>
                  </a:lnTo>
                  <a:lnTo>
                    <a:pt x="1483900" y="3693268"/>
                  </a:lnTo>
                  <a:lnTo>
                    <a:pt x="1532455" y="3720793"/>
                  </a:lnTo>
                  <a:lnTo>
                    <a:pt x="1568438" y="3746316"/>
                  </a:lnTo>
                  <a:lnTo>
                    <a:pt x="1617146" y="3772107"/>
                  </a:lnTo>
                  <a:lnTo>
                    <a:pt x="1665929" y="3797065"/>
                  </a:lnTo>
                  <a:lnTo>
                    <a:pt x="1702133" y="3820091"/>
                  </a:lnTo>
                  <a:lnTo>
                    <a:pt x="1751057" y="3843455"/>
                  </a:lnTo>
                  <a:lnTo>
                    <a:pt x="1800049" y="3866056"/>
                  </a:lnTo>
                  <a:lnTo>
                    <a:pt x="1849107" y="3887918"/>
                  </a:lnTo>
                  <a:lnTo>
                    <a:pt x="1898229" y="3909064"/>
                  </a:lnTo>
                  <a:lnTo>
                    <a:pt x="1934761" y="3928393"/>
                  </a:lnTo>
                  <a:lnTo>
                    <a:pt x="1984004" y="3948176"/>
                  </a:lnTo>
                  <a:lnTo>
                    <a:pt x="2033304" y="3967312"/>
                  </a:lnTo>
                  <a:lnTo>
                    <a:pt x="2082659" y="3985825"/>
                  </a:lnTo>
                  <a:lnTo>
                    <a:pt x="2132068" y="4003738"/>
                  </a:lnTo>
                  <a:lnTo>
                    <a:pt x="2181527" y="4021074"/>
                  </a:lnTo>
                  <a:lnTo>
                    <a:pt x="2218386" y="4036733"/>
                  </a:lnTo>
                  <a:lnTo>
                    <a:pt x="2267943" y="4052985"/>
                  </a:lnTo>
                  <a:lnTo>
                    <a:pt x="2317544" y="4068729"/>
                  </a:lnTo>
                  <a:lnTo>
                    <a:pt x="2367188" y="4083990"/>
                  </a:lnTo>
                  <a:lnTo>
                    <a:pt x="2416873" y="4098789"/>
                  </a:lnTo>
                  <a:lnTo>
                    <a:pt x="2466597" y="4113151"/>
                  </a:lnTo>
                  <a:lnTo>
                    <a:pt x="2516358" y="4127099"/>
                  </a:lnTo>
                  <a:lnTo>
                    <a:pt x="2566154" y="4140655"/>
                  </a:lnTo>
                  <a:lnTo>
                    <a:pt x="2615982" y="4153843"/>
                  </a:lnTo>
                  <a:lnTo>
                    <a:pt x="2665841" y="4166687"/>
                  </a:lnTo>
                  <a:lnTo>
                    <a:pt x="2715729" y="4179208"/>
                  </a:lnTo>
                  <a:lnTo>
                    <a:pt x="2765643" y="4191432"/>
                  </a:lnTo>
                  <a:lnTo>
                    <a:pt x="2815582" y="4203380"/>
                  </a:lnTo>
                  <a:lnTo>
                    <a:pt x="2865543" y="4215076"/>
                  </a:lnTo>
                  <a:lnTo>
                    <a:pt x="2915524" y="4226543"/>
                  </a:lnTo>
                  <a:lnTo>
                    <a:pt x="2965523" y="4237805"/>
                  </a:lnTo>
                  <a:lnTo>
                    <a:pt x="3015539" y="4248885"/>
                  </a:lnTo>
                  <a:lnTo>
                    <a:pt x="3065569" y="4259805"/>
                  </a:lnTo>
                  <a:lnTo>
                    <a:pt x="3115611" y="4270589"/>
                  </a:lnTo>
                  <a:lnTo>
                    <a:pt x="3165690" y="4280951"/>
                  </a:lnTo>
                  <a:lnTo>
                    <a:pt x="3215809" y="4290875"/>
                  </a:lnTo>
                  <a:lnTo>
                    <a:pt x="3265960" y="4300434"/>
                  </a:lnTo>
                  <a:lnTo>
                    <a:pt x="3316137" y="4309698"/>
                  </a:lnTo>
                  <a:lnTo>
                    <a:pt x="3366333" y="4318739"/>
                  </a:lnTo>
                  <a:lnTo>
                    <a:pt x="3416544" y="4327630"/>
                  </a:lnTo>
                  <a:lnTo>
                    <a:pt x="3516979" y="4345243"/>
                  </a:lnTo>
                  <a:lnTo>
                    <a:pt x="3567191" y="4354110"/>
                  </a:lnTo>
                  <a:lnTo>
                    <a:pt x="3617392" y="4363111"/>
                  </a:lnTo>
                  <a:lnTo>
                    <a:pt x="3667574" y="4372320"/>
                  </a:lnTo>
                  <a:lnTo>
                    <a:pt x="3730381" y="4382930"/>
                  </a:lnTo>
                  <a:lnTo>
                    <a:pt x="3780507" y="4392767"/>
                  </a:lnTo>
                  <a:lnTo>
                    <a:pt x="3830596" y="4403025"/>
                  </a:lnTo>
                  <a:lnTo>
                    <a:pt x="3880641" y="4413777"/>
                  </a:lnTo>
                  <a:lnTo>
                    <a:pt x="3930635" y="4425093"/>
                  </a:lnTo>
                  <a:lnTo>
                    <a:pt x="3980696" y="4435667"/>
                  </a:lnTo>
                  <a:lnTo>
                    <a:pt x="4030642" y="4447531"/>
                  </a:lnTo>
                  <a:lnTo>
                    <a:pt x="4080475" y="4460671"/>
                  </a:lnTo>
                  <a:lnTo>
                    <a:pt x="4130195" y="4475077"/>
                  </a:lnTo>
                  <a:lnTo>
                    <a:pt x="4179804" y="4490737"/>
                  </a:lnTo>
                  <a:lnTo>
                    <a:pt x="4229302" y="4507639"/>
                  </a:lnTo>
                  <a:lnTo>
                    <a:pt x="4278691" y="4525771"/>
                  </a:lnTo>
                  <a:lnTo>
                    <a:pt x="4315322" y="4543998"/>
                  </a:lnTo>
                  <a:lnTo>
                    <a:pt x="4364496" y="4564555"/>
                  </a:lnTo>
                  <a:lnTo>
                    <a:pt x="4413563" y="4586307"/>
                  </a:lnTo>
                  <a:lnTo>
                    <a:pt x="4462526" y="4609243"/>
                  </a:lnTo>
                  <a:lnTo>
                    <a:pt x="4498734" y="4632225"/>
                  </a:lnTo>
                  <a:lnTo>
                    <a:pt x="4547489" y="4657491"/>
                  </a:lnTo>
                  <a:lnTo>
                    <a:pt x="4583492" y="4682781"/>
                  </a:lnTo>
                  <a:lnTo>
                    <a:pt x="4632045" y="4710331"/>
                  </a:lnTo>
                  <a:lnTo>
                    <a:pt x="4680497" y="4739004"/>
                  </a:lnTo>
                  <a:lnTo>
                    <a:pt x="4716201" y="4767667"/>
                  </a:lnTo>
                  <a:lnTo>
                    <a:pt x="4751806" y="4797430"/>
                  </a:lnTo>
                  <a:lnTo>
                    <a:pt x="4799966" y="4829405"/>
                  </a:lnTo>
                  <a:lnTo>
                    <a:pt x="4835379" y="4861334"/>
                  </a:lnTo>
                  <a:lnTo>
                    <a:pt x="4870698" y="4894328"/>
                  </a:lnTo>
                  <a:lnTo>
                    <a:pt x="4918573" y="4929499"/>
                  </a:lnTo>
                  <a:lnTo>
                    <a:pt x="4953705" y="4964588"/>
                  </a:lnTo>
                  <a:lnTo>
                    <a:pt x="4988746" y="5000707"/>
                  </a:lnTo>
                  <a:lnTo>
                    <a:pt x="5023658" y="5038282"/>
                  </a:lnTo>
                  <a:lnTo>
                    <a:pt x="5093557" y="5112583"/>
                  </a:lnTo>
                  <a:lnTo>
                    <a:pt x="5141178" y="5150612"/>
                  </a:lnTo>
                  <a:lnTo>
                    <a:pt x="5246084" y="5261415"/>
                  </a:lnTo>
                  <a:lnTo>
                    <a:pt x="5293674" y="5299802"/>
                  </a:lnTo>
                  <a:lnTo>
                    <a:pt x="5328585" y="5337377"/>
                  </a:lnTo>
                  <a:lnTo>
                    <a:pt x="5363738" y="5372238"/>
                  </a:lnTo>
                  <a:lnTo>
                    <a:pt x="5398940" y="5406547"/>
                  </a:lnTo>
                  <a:lnTo>
                    <a:pt x="5434191" y="5440299"/>
                  </a:lnTo>
                  <a:lnTo>
                    <a:pt x="5469492" y="5473493"/>
                  </a:lnTo>
                  <a:lnTo>
                    <a:pt x="5504843" y="5506125"/>
                  </a:lnTo>
                  <a:lnTo>
                    <a:pt x="5552894" y="5539315"/>
                  </a:lnTo>
                  <a:lnTo>
                    <a:pt x="5588346" y="5570814"/>
                  </a:lnTo>
                  <a:lnTo>
                    <a:pt x="5623848" y="5601741"/>
                  </a:lnTo>
                  <a:lnTo>
                    <a:pt x="5643676" y="5617874"/>
                  </a:lnTo>
                  <a:lnTo>
                    <a:pt x="5643626" y="5666145"/>
                  </a:lnTo>
                  <a:lnTo>
                    <a:pt x="5608090" y="5635594"/>
                  </a:lnTo>
                  <a:lnTo>
                    <a:pt x="5572633" y="5604156"/>
                  </a:lnTo>
                  <a:lnTo>
                    <a:pt x="5537230" y="5572114"/>
                  </a:lnTo>
                  <a:lnTo>
                    <a:pt x="5489230" y="5538345"/>
                  </a:lnTo>
                  <a:lnTo>
                    <a:pt x="5453934" y="5505100"/>
                  </a:lnTo>
                  <a:lnTo>
                    <a:pt x="5383429" y="5437621"/>
                  </a:lnTo>
                  <a:lnTo>
                    <a:pt x="5348200" y="5403615"/>
                  </a:lnTo>
                  <a:lnTo>
                    <a:pt x="5300353" y="5368129"/>
                  </a:lnTo>
                  <a:lnTo>
                    <a:pt x="5265186" y="5333425"/>
                  </a:lnTo>
                  <a:lnTo>
                    <a:pt x="5230048" y="5298396"/>
                  </a:lnTo>
                  <a:lnTo>
                    <a:pt x="5194938" y="5263055"/>
                  </a:lnTo>
                  <a:lnTo>
                    <a:pt x="5159854" y="5227418"/>
                  </a:lnTo>
                  <a:lnTo>
                    <a:pt x="5089761" y="5155313"/>
                  </a:lnTo>
                  <a:lnTo>
                    <a:pt x="5054748" y="5118874"/>
                  </a:lnTo>
                  <a:lnTo>
                    <a:pt x="5007106" y="5081075"/>
                  </a:lnTo>
                  <a:lnTo>
                    <a:pt x="4937181" y="5007072"/>
                  </a:lnTo>
                  <a:lnTo>
                    <a:pt x="4902019" y="4972310"/>
                  </a:lnTo>
                  <a:lnTo>
                    <a:pt x="4866767" y="4938572"/>
                  </a:lnTo>
                  <a:lnTo>
                    <a:pt x="4831422" y="4905868"/>
                  </a:lnTo>
                  <a:lnTo>
                    <a:pt x="4795986" y="4874202"/>
                  </a:lnTo>
                  <a:lnTo>
                    <a:pt x="4760456" y="4843583"/>
                  </a:lnTo>
                  <a:lnTo>
                    <a:pt x="4712182" y="4812893"/>
                  </a:lnTo>
                  <a:lnTo>
                    <a:pt x="4676465" y="4784388"/>
                  </a:lnTo>
                  <a:lnTo>
                    <a:pt x="4640653" y="4756951"/>
                  </a:lnTo>
                  <a:lnTo>
                    <a:pt x="4592095" y="4729464"/>
                  </a:lnTo>
                  <a:lnTo>
                    <a:pt x="4556091" y="4704183"/>
                  </a:lnTo>
                  <a:lnTo>
                    <a:pt x="4507340" y="4678866"/>
                  </a:lnTo>
                  <a:lnTo>
                    <a:pt x="4471142" y="4655770"/>
                  </a:lnTo>
                  <a:lnTo>
                    <a:pt x="4422196" y="4632652"/>
                  </a:lnTo>
                  <a:lnTo>
                    <a:pt x="4385801" y="4611769"/>
                  </a:lnTo>
                  <a:lnTo>
                    <a:pt x="4336657" y="4590879"/>
                  </a:lnTo>
                  <a:lnTo>
                    <a:pt x="4287413" y="4571112"/>
                  </a:lnTo>
                  <a:lnTo>
                    <a:pt x="4238068" y="4552477"/>
                  </a:lnTo>
                  <a:lnTo>
                    <a:pt x="4201273" y="4536105"/>
                  </a:lnTo>
                  <a:lnTo>
                    <a:pt x="4151726" y="4519753"/>
                  </a:lnTo>
                  <a:lnTo>
                    <a:pt x="4102076" y="4504555"/>
                  </a:lnTo>
                  <a:lnTo>
                    <a:pt x="4052323" y="4490515"/>
                  </a:lnTo>
                  <a:lnTo>
                    <a:pt x="4002467" y="4477643"/>
                  </a:lnTo>
                  <a:lnTo>
                    <a:pt x="3965156" y="4467067"/>
                  </a:lnTo>
                  <a:lnTo>
                    <a:pt x="3915091" y="4456549"/>
                  </a:lnTo>
                  <a:lnTo>
                    <a:pt x="3865091" y="4445293"/>
                  </a:lnTo>
                  <a:lnTo>
                    <a:pt x="3815031" y="4434704"/>
                  </a:lnTo>
                  <a:lnTo>
                    <a:pt x="3764921" y="4424688"/>
                  </a:lnTo>
                  <a:lnTo>
                    <a:pt x="3714768" y="4415150"/>
                  </a:lnTo>
                  <a:lnTo>
                    <a:pt x="3664582" y="4405993"/>
                  </a:lnTo>
                  <a:lnTo>
                    <a:pt x="3614370" y="4397123"/>
                  </a:lnTo>
                  <a:lnTo>
                    <a:pt x="3551491" y="4387319"/>
                  </a:lnTo>
                  <a:lnTo>
                    <a:pt x="3451016" y="4370151"/>
                  </a:lnTo>
                  <a:lnTo>
                    <a:pt x="3400787" y="4361472"/>
                  </a:lnTo>
                  <a:lnTo>
                    <a:pt x="3350575" y="4352601"/>
                  </a:lnTo>
                  <a:lnTo>
                    <a:pt x="3300388" y="4343445"/>
                  </a:lnTo>
                  <a:lnTo>
                    <a:pt x="3250236" y="4333906"/>
                  </a:lnTo>
                  <a:lnTo>
                    <a:pt x="3200125" y="4323890"/>
                  </a:lnTo>
                  <a:lnTo>
                    <a:pt x="3150066" y="4313302"/>
                  </a:lnTo>
                  <a:lnTo>
                    <a:pt x="3100066" y="4302045"/>
                  </a:lnTo>
                  <a:lnTo>
                    <a:pt x="3050046" y="4291011"/>
                  </a:lnTo>
                  <a:lnTo>
                    <a:pt x="3000032" y="4279911"/>
                  </a:lnTo>
                  <a:lnTo>
                    <a:pt x="2950027" y="4268717"/>
                  </a:lnTo>
                  <a:lnTo>
                    <a:pt x="2900032" y="4257401"/>
                  </a:lnTo>
                  <a:lnTo>
                    <a:pt x="2850051" y="4245932"/>
                  </a:lnTo>
                  <a:lnTo>
                    <a:pt x="2800086" y="4234282"/>
                  </a:lnTo>
                  <a:lnTo>
                    <a:pt x="2750140" y="4222422"/>
                  </a:lnTo>
                  <a:lnTo>
                    <a:pt x="2700214" y="4210323"/>
                  </a:lnTo>
                  <a:lnTo>
                    <a:pt x="2650313" y="4197956"/>
                  </a:lnTo>
                  <a:lnTo>
                    <a:pt x="2600438" y="4185293"/>
                  </a:lnTo>
                  <a:lnTo>
                    <a:pt x="2550592" y="4172304"/>
                  </a:lnTo>
                  <a:lnTo>
                    <a:pt x="2500778" y="4158960"/>
                  </a:lnTo>
                  <a:lnTo>
                    <a:pt x="2463647" y="4146356"/>
                  </a:lnTo>
                  <a:lnTo>
                    <a:pt x="2413903" y="4132215"/>
                  </a:lnTo>
                  <a:lnTo>
                    <a:pt x="2364199" y="4117633"/>
                  </a:lnTo>
                  <a:lnTo>
                    <a:pt x="2314536" y="4102581"/>
                  </a:lnTo>
                  <a:lnTo>
                    <a:pt x="2264918" y="4087028"/>
                  </a:lnTo>
                  <a:lnTo>
                    <a:pt x="2215346" y="4070948"/>
                  </a:lnTo>
                  <a:lnTo>
                    <a:pt x="2165825" y="4054309"/>
                  </a:lnTo>
                  <a:lnTo>
                    <a:pt x="2116355" y="4037085"/>
                  </a:lnTo>
                  <a:lnTo>
                    <a:pt x="2066940" y="4019245"/>
                  </a:lnTo>
                  <a:lnTo>
                    <a:pt x="2017582" y="4000760"/>
                  </a:lnTo>
                  <a:lnTo>
                    <a:pt x="1980934" y="3982727"/>
                  </a:lnTo>
                  <a:lnTo>
                    <a:pt x="1931699" y="3962867"/>
                  </a:lnTo>
                  <a:lnTo>
                    <a:pt x="1882528" y="3942275"/>
                  </a:lnTo>
                  <a:lnTo>
                    <a:pt x="1833425" y="3920924"/>
                  </a:lnTo>
                  <a:lnTo>
                    <a:pt x="1784392" y="3898784"/>
                  </a:lnTo>
                  <a:lnTo>
                    <a:pt x="1748082" y="3876949"/>
                  </a:lnTo>
                  <a:lnTo>
                    <a:pt x="1699197" y="3853143"/>
                  </a:lnTo>
                  <a:lnTo>
                    <a:pt x="1650389" y="3828461"/>
                  </a:lnTo>
                  <a:lnTo>
                    <a:pt x="1601513" y="3804558"/>
                  </a:lnTo>
                  <a:lnTo>
                    <a:pt x="1565348" y="3781091"/>
                  </a:lnTo>
                  <a:lnTo>
                    <a:pt x="1516593" y="3755818"/>
                  </a:lnTo>
                  <a:lnTo>
                    <a:pt x="1480549" y="3730995"/>
                  </a:lnTo>
                  <a:lnTo>
                    <a:pt x="1431913" y="3704378"/>
                  </a:lnTo>
                  <a:lnTo>
                    <a:pt x="1395987" y="3678222"/>
                  </a:lnTo>
                  <a:lnTo>
                    <a:pt x="1347469" y="3650284"/>
                  </a:lnTo>
                  <a:lnTo>
                    <a:pt x="1311659" y="3622819"/>
                  </a:lnTo>
                  <a:lnTo>
                    <a:pt x="1263257" y="3593584"/>
                  </a:lnTo>
                  <a:lnTo>
                    <a:pt x="1227561" y="3564834"/>
                  </a:lnTo>
                  <a:lnTo>
                    <a:pt x="1191921" y="3535450"/>
                  </a:lnTo>
                  <a:lnTo>
                    <a:pt x="1156338" y="3505439"/>
                  </a:lnTo>
                  <a:lnTo>
                    <a:pt x="1108159" y="3473682"/>
                  </a:lnTo>
                  <a:lnTo>
                    <a:pt x="1072685" y="3442433"/>
                  </a:lnTo>
                  <a:lnTo>
                    <a:pt x="1037266" y="3410575"/>
                  </a:lnTo>
                  <a:lnTo>
                    <a:pt x="1001900" y="3378113"/>
                  </a:lnTo>
                  <a:lnTo>
                    <a:pt x="966587" y="3345053"/>
                  </a:lnTo>
                  <a:lnTo>
                    <a:pt x="931327" y="3311401"/>
                  </a:lnTo>
                  <a:lnTo>
                    <a:pt x="896119" y="3277164"/>
                  </a:lnTo>
                  <a:lnTo>
                    <a:pt x="860962" y="3242346"/>
                  </a:lnTo>
                  <a:lnTo>
                    <a:pt x="825856" y="3206955"/>
                  </a:lnTo>
                  <a:lnTo>
                    <a:pt x="790801" y="3170995"/>
                  </a:lnTo>
                  <a:lnTo>
                    <a:pt x="755796" y="3134474"/>
                  </a:lnTo>
                  <a:lnTo>
                    <a:pt x="720840" y="3097397"/>
                  </a:lnTo>
                  <a:lnTo>
                    <a:pt x="698583" y="3060893"/>
                  </a:lnTo>
                  <a:lnTo>
                    <a:pt x="663724" y="3022721"/>
                  </a:lnTo>
                  <a:lnTo>
                    <a:pt x="628913" y="2984011"/>
                  </a:lnTo>
                  <a:lnTo>
                    <a:pt x="606800" y="2945893"/>
                  </a:lnTo>
                  <a:lnTo>
                    <a:pt x="572083" y="2906125"/>
                  </a:lnTo>
                  <a:lnTo>
                    <a:pt x="537413" y="2865836"/>
                  </a:lnTo>
                  <a:lnTo>
                    <a:pt x="515438" y="2826158"/>
                  </a:lnTo>
                  <a:lnTo>
                    <a:pt x="480858" y="2784846"/>
                  </a:lnTo>
                  <a:lnTo>
                    <a:pt x="437132" y="2702971"/>
                  </a:lnTo>
                  <a:lnTo>
                    <a:pt x="402685" y="2660170"/>
                  </a:lnTo>
                  <a:lnTo>
                    <a:pt x="359219" y="2575369"/>
                  </a:lnTo>
                  <a:lnTo>
                    <a:pt x="315921" y="2488678"/>
                  </a:lnTo>
                  <a:lnTo>
                    <a:pt x="281684" y="2443515"/>
                  </a:lnTo>
                  <a:lnTo>
                    <a:pt x="217162" y="2308692"/>
                  </a:lnTo>
                  <a:lnTo>
                    <a:pt x="208383" y="2263993"/>
                  </a:lnTo>
                  <a:lnTo>
                    <a:pt x="144324" y="2123965"/>
                  </a:lnTo>
                  <a:lnTo>
                    <a:pt x="135681" y="2077744"/>
                  </a:lnTo>
                  <a:lnTo>
                    <a:pt x="93133" y="1982609"/>
                  </a:lnTo>
                  <a:lnTo>
                    <a:pt x="84534" y="1935891"/>
                  </a:lnTo>
                  <a:lnTo>
                    <a:pt x="63304" y="1887830"/>
                  </a:lnTo>
                  <a:lnTo>
                    <a:pt x="3988" y="1550913"/>
                  </a:lnTo>
                  <a:close/>
                </a:path>
                <a:path w="5649594" h="5666740">
                  <a:moveTo>
                    <a:pt x="64982" y="1151408"/>
                  </a:moveTo>
                  <a:lnTo>
                    <a:pt x="86438" y="909915"/>
                  </a:lnTo>
                  <a:lnTo>
                    <a:pt x="171103" y="674508"/>
                  </a:lnTo>
                  <a:lnTo>
                    <a:pt x="200600" y="629528"/>
                  </a:lnTo>
                  <a:lnTo>
                    <a:pt x="234185" y="538521"/>
                  </a:lnTo>
                  <a:lnTo>
                    <a:pt x="263570" y="494798"/>
                  </a:lnTo>
                  <a:lnTo>
                    <a:pt x="280262" y="450426"/>
                  </a:lnTo>
                  <a:lnTo>
                    <a:pt x="339547" y="357183"/>
                  </a:lnTo>
                  <a:lnTo>
                    <a:pt x="381839" y="311685"/>
                  </a:lnTo>
                  <a:lnTo>
                    <a:pt x="411481" y="265064"/>
                  </a:lnTo>
                  <a:lnTo>
                    <a:pt x="440344" y="227217"/>
                  </a:lnTo>
                  <a:lnTo>
                    <a:pt x="468993" y="191774"/>
                  </a:lnTo>
                  <a:lnTo>
                    <a:pt x="510071" y="159945"/>
                  </a:lnTo>
                  <a:lnTo>
                    <a:pt x="550920" y="130694"/>
                  </a:lnTo>
                  <a:lnTo>
                    <a:pt x="578882" y="102983"/>
                  </a:lnTo>
                  <a:lnTo>
                    <a:pt x="619250" y="79148"/>
                  </a:lnTo>
                  <a:lnTo>
                    <a:pt x="659365" y="58150"/>
                  </a:lnTo>
                  <a:lnTo>
                    <a:pt x="711871" y="41201"/>
                  </a:lnTo>
                  <a:lnTo>
                    <a:pt x="751459" y="26140"/>
                  </a:lnTo>
                  <a:lnTo>
                    <a:pt x="790772" y="14178"/>
                  </a:lnTo>
                  <a:lnTo>
                    <a:pt x="842452" y="6525"/>
                  </a:lnTo>
                  <a:lnTo>
                    <a:pt x="893842" y="2145"/>
                  </a:lnTo>
                  <a:lnTo>
                    <a:pt x="932282" y="0"/>
                  </a:lnTo>
                  <a:lnTo>
                    <a:pt x="983067" y="2425"/>
                  </a:lnTo>
                  <a:lnTo>
                    <a:pt x="1033538" y="8383"/>
                  </a:lnTo>
                  <a:lnTo>
                    <a:pt x="1083866" y="15945"/>
                  </a:lnTo>
                  <a:lnTo>
                    <a:pt x="1134131" y="24212"/>
                  </a:lnTo>
                  <a:lnTo>
                    <a:pt x="1184335" y="33182"/>
                  </a:lnTo>
                  <a:lnTo>
                    <a:pt x="1234475" y="42856"/>
                  </a:lnTo>
                  <a:lnTo>
                    <a:pt x="1284553" y="53234"/>
                  </a:lnTo>
                  <a:lnTo>
                    <a:pt x="1334569" y="64316"/>
                  </a:lnTo>
                  <a:lnTo>
                    <a:pt x="1384522" y="76102"/>
                  </a:lnTo>
                  <a:lnTo>
                    <a:pt x="1434412" y="88592"/>
                  </a:lnTo>
                  <a:lnTo>
                    <a:pt x="1484240" y="101786"/>
                  </a:lnTo>
                  <a:lnTo>
                    <a:pt x="1521355" y="114559"/>
                  </a:lnTo>
                  <a:lnTo>
                    <a:pt x="1571058" y="129161"/>
                  </a:lnTo>
                  <a:lnTo>
                    <a:pt x="1620698" y="144466"/>
                  </a:lnTo>
                  <a:lnTo>
                    <a:pt x="1670276" y="160475"/>
                  </a:lnTo>
                  <a:lnTo>
                    <a:pt x="1719791" y="177188"/>
                  </a:lnTo>
                  <a:lnTo>
                    <a:pt x="1769244" y="194605"/>
                  </a:lnTo>
                  <a:lnTo>
                    <a:pt x="1818634" y="212726"/>
                  </a:lnTo>
                  <a:lnTo>
                    <a:pt x="1855312" y="230426"/>
                  </a:lnTo>
                  <a:lnTo>
                    <a:pt x="1904577" y="249955"/>
                  </a:lnTo>
                  <a:lnTo>
                    <a:pt x="1953910" y="268717"/>
                  </a:lnTo>
                  <a:lnTo>
                    <a:pt x="2003281" y="287050"/>
                  </a:lnTo>
                  <a:lnTo>
                    <a:pt x="2052690" y="304955"/>
                  </a:lnTo>
                  <a:lnTo>
                    <a:pt x="2102138" y="322430"/>
                  </a:lnTo>
                  <a:lnTo>
                    <a:pt x="2151624" y="339476"/>
                  </a:lnTo>
                  <a:lnTo>
                    <a:pt x="2201148" y="356090"/>
                  </a:lnTo>
                  <a:lnTo>
                    <a:pt x="2250710" y="372273"/>
                  </a:lnTo>
                  <a:lnTo>
                    <a:pt x="2287660" y="386900"/>
                  </a:lnTo>
                  <a:lnTo>
                    <a:pt x="2337300" y="402217"/>
                  </a:lnTo>
                  <a:lnTo>
                    <a:pt x="2386977" y="417102"/>
                  </a:lnTo>
                  <a:lnTo>
                    <a:pt x="2436694" y="431551"/>
                  </a:lnTo>
                  <a:lnTo>
                    <a:pt x="2486448" y="445566"/>
                  </a:lnTo>
                  <a:lnTo>
                    <a:pt x="2536242" y="459145"/>
                  </a:lnTo>
                  <a:lnTo>
                    <a:pt x="2586075" y="472287"/>
                  </a:lnTo>
                  <a:lnTo>
                    <a:pt x="2635946" y="484993"/>
                  </a:lnTo>
                  <a:lnTo>
                    <a:pt x="2685856" y="497260"/>
                  </a:lnTo>
                  <a:lnTo>
                    <a:pt x="2735805" y="509089"/>
                  </a:lnTo>
                  <a:lnTo>
                    <a:pt x="2785793" y="520479"/>
                  </a:lnTo>
                  <a:lnTo>
                    <a:pt x="2835821" y="531429"/>
                  </a:lnTo>
                  <a:lnTo>
                    <a:pt x="2885887" y="541938"/>
                  </a:lnTo>
                  <a:lnTo>
                    <a:pt x="2935993" y="552006"/>
                  </a:lnTo>
                  <a:lnTo>
                    <a:pt x="2986137" y="561632"/>
                  </a:lnTo>
                  <a:lnTo>
                    <a:pt x="3036322" y="570815"/>
                  </a:lnTo>
                  <a:lnTo>
                    <a:pt x="3086545" y="579555"/>
                  </a:lnTo>
                  <a:lnTo>
                    <a:pt x="3136808" y="587851"/>
                  </a:lnTo>
                  <a:lnTo>
                    <a:pt x="3187111" y="595702"/>
                  </a:lnTo>
                  <a:lnTo>
                    <a:pt x="3237453" y="603107"/>
                  </a:lnTo>
                  <a:lnTo>
                    <a:pt x="3287835" y="610066"/>
                  </a:lnTo>
                  <a:lnTo>
                    <a:pt x="3338256" y="616579"/>
                  </a:lnTo>
                  <a:lnTo>
                    <a:pt x="3388718" y="622643"/>
                  </a:lnTo>
                  <a:lnTo>
                    <a:pt x="3451869" y="629383"/>
                  </a:lnTo>
                  <a:lnTo>
                    <a:pt x="3502410" y="634551"/>
                  </a:lnTo>
                  <a:lnTo>
                    <a:pt x="3578301" y="641402"/>
                  </a:lnTo>
                  <a:lnTo>
                    <a:pt x="3654273" y="647352"/>
                  </a:lnTo>
                  <a:lnTo>
                    <a:pt x="3704974" y="650716"/>
                  </a:lnTo>
                  <a:lnTo>
                    <a:pt x="3755813" y="652533"/>
                  </a:lnTo>
                  <a:lnTo>
                    <a:pt x="3794091" y="652212"/>
                  </a:lnTo>
                  <a:lnTo>
                    <a:pt x="3845110" y="652002"/>
                  </a:lnTo>
                  <a:lnTo>
                    <a:pt x="3896219" y="650778"/>
                  </a:lnTo>
                  <a:lnTo>
                    <a:pt x="3947418" y="648541"/>
                  </a:lnTo>
                  <a:lnTo>
                    <a:pt x="3998707" y="645290"/>
                  </a:lnTo>
                  <a:lnTo>
                    <a:pt x="4050086" y="641025"/>
                  </a:lnTo>
                  <a:lnTo>
                    <a:pt x="4101555" y="635747"/>
                  </a:lnTo>
                  <a:lnTo>
                    <a:pt x="4140464" y="628332"/>
                  </a:lnTo>
                  <a:lnTo>
                    <a:pt x="4192113" y="621026"/>
                  </a:lnTo>
                  <a:lnTo>
                    <a:pt x="4243852" y="612707"/>
                  </a:lnTo>
                  <a:lnTo>
                    <a:pt x="4295681" y="603375"/>
                  </a:lnTo>
                  <a:lnTo>
                    <a:pt x="4334951" y="591905"/>
                  </a:lnTo>
                  <a:lnTo>
                    <a:pt x="4386960" y="580545"/>
                  </a:lnTo>
                  <a:lnTo>
                    <a:pt x="4439059" y="568172"/>
                  </a:lnTo>
                  <a:lnTo>
                    <a:pt x="4490954" y="558102"/>
                  </a:lnTo>
                  <a:lnTo>
                    <a:pt x="4530203" y="546865"/>
                  </a:lnTo>
                  <a:lnTo>
                    <a:pt x="4582105" y="536708"/>
                  </a:lnTo>
                  <a:lnTo>
                    <a:pt x="4634012" y="526505"/>
                  </a:lnTo>
                  <a:lnTo>
                    <a:pt x="4685923" y="516254"/>
                  </a:lnTo>
                  <a:lnTo>
                    <a:pt x="4725188" y="504830"/>
                  </a:lnTo>
                  <a:lnTo>
                    <a:pt x="4777107" y="494480"/>
                  </a:lnTo>
                  <a:lnTo>
                    <a:pt x="4829032" y="484078"/>
                  </a:lnTo>
                  <a:lnTo>
                    <a:pt x="4880961" y="473622"/>
                  </a:lnTo>
                  <a:lnTo>
                    <a:pt x="4920244" y="461988"/>
                  </a:lnTo>
                  <a:lnTo>
                    <a:pt x="4972183" y="451421"/>
                  </a:lnTo>
                  <a:lnTo>
                    <a:pt x="5024127" y="440796"/>
                  </a:lnTo>
                  <a:lnTo>
                    <a:pt x="5076077" y="430112"/>
                  </a:lnTo>
                  <a:lnTo>
                    <a:pt x="5115381" y="418243"/>
                  </a:lnTo>
                  <a:lnTo>
                    <a:pt x="5167342" y="407435"/>
                  </a:lnTo>
                  <a:lnTo>
                    <a:pt x="5219308" y="396564"/>
                  </a:lnTo>
                  <a:lnTo>
                    <a:pt x="5271279" y="385628"/>
                  </a:lnTo>
                  <a:lnTo>
                    <a:pt x="5310607" y="373500"/>
                  </a:lnTo>
                  <a:lnTo>
                    <a:pt x="5362591" y="362429"/>
                  </a:lnTo>
                  <a:lnTo>
                    <a:pt x="5414581" y="351288"/>
                  </a:lnTo>
                  <a:lnTo>
                    <a:pt x="5466577" y="340075"/>
                  </a:lnTo>
                  <a:lnTo>
                    <a:pt x="5505930" y="327666"/>
                  </a:lnTo>
                  <a:lnTo>
                    <a:pt x="5557939" y="316306"/>
                  </a:lnTo>
                  <a:lnTo>
                    <a:pt x="5609955" y="304871"/>
                  </a:lnTo>
                  <a:lnTo>
                    <a:pt x="5649174" y="293963"/>
                  </a:lnTo>
                  <a:lnTo>
                    <a:pt x="5646443" y="2939025"/>
                  </a:lnTo>
                  <a:lnTo>
                    <a:pt x="5645292" y="337663"/>
                  </a:lnTo>
                  <a:lnTo>
                    <a:pt x="5619073" y="345748"/>
                  </a:lnTo>
                  <a:lnTo>
                    <a:pt x="5567038" y="357403"/>
                  </a:lnTo>
                  <a:lnTo>
                    <a:pt x="5515014" y="368924"/>
                  </a:lnTo>
                  <a:lnTo>
                    <a:pt x="5463001" y="380323"/>
                  </a:lnTo>
                  <a:lnTo>
                    <a:pt x="5410998" y="391616"/>
                  </a:lnTo>
                  <a:lnTo>
                    <a:pt x="5371653" y="403941"/>
                  </a:lnTo>
                  <a:lnTo>
                    <a:pt x="5319664" y="415065"/>
                  </a:lnTo>
                  <a:lnTo>
                    <a:pt x="5267681" y="426127"/>
                  </a:lnTo>
                  <a:lnTo>
                    <a:pt x="5059779" y="470039"/>
                  </a:lnTo>
                  <a:lnTo>
                    <a:pt x="5020455" y="482131"/>
                  </a:lnTo>
                  <a:lnTo>
                    <a:pt x="4916498" y="504156"/>
                  </a:lnTo>
                  <a:lnTo>
                    <a:pt x="4864513" y="515242"/>
                  </a:lnTo>
                  <a:lnTo>
                    <a:pt x="4812522" y="526397"/>
                  </a:lnTo>
                  <a:lnTo>
                    <a:pt x="4760523" y="537636"/>
                  </a:lnTo>
                  <a:lnTo>
                    <a:pt x="4721166" y="550097"/>
                  </a:lnTo>
                  <a:lnTo>
                    <a:pt x="4669148" y="561546"/>
                  </a:lnTo>
                  <a:lnTo>
                    <a:pt x="4617120" y="573123"/>
                  </a:lnTo>
                  <a:lnTo>
                    <a:pt x="4565079" y="584841"/>
                  </a:lnTo>
                  <a:lnTo>
                    <a:pt x="4513048" y="596443"/>
                  </a:lnTo>
                  <a:lnTo>
                    <a:pt x="4473704" y="608758"/>
                  </a:lnTo>
                  <a:lnTo>
                    <a:pt x="4421749" y="619495"/>
                  </a:lnTo>
                  <a:lnTo>
                    <a:pt x="4369839" y="629736"/>
                  </a:lnTo>
                  <a:lnTo>
                    <a:pt x="4330628" y="640562"/>
                  </a:lnTo>
                  <a:lnTo>
                    <a:pt x="4278817" y="649685"/>
                  </a:lnTo>
                  <a:lnTo>
                    <a:pt x="4227062" y="658184"/>
                  </a:lnTo>
                  <a:lnTo>
                    <a:pt x="4175366" y="666019"/>
                  </a:lnTo>
                  <a:lnTo>
                    <a:pt x="4136382" y="674270"/>
                  </a:lnTo>
                  <a:lnTo>
                    <a:pt x="4084816" y="680649"/>
                  </a:lnTo>
                  <a:lnTo>
                    <a:pt x="4033319" y="686235"/>
                  </a:lnTo>
                  <a:lnTo>
                    <a:pt x="3981897" y="690988"/>
                  </a:lnTo>
                  <a:lnTo>
                    <a:pt x="3943202" y="695989"/>
                  </a:lnTo>
                  <a:lnTo>
                    <a:pt x="3891939" y="698948"/>
                  </a:lnTo>
                  <a:lnTo>
                    <a:pt x="3840762" y="700946"/>
                  </a:lnTo>
                  <a:lnTo>
                    <a:pt x="3789673" y="701942"/>
                  </a:lnTo>
                  <a:lnTo>
                    <a:pt x="3738677" y="701893"/>
                  </a:lnTo>
                  <a:lnTo>
                    <a:pt x="3687778" y="700757"/>
                  </a:lnTo>
                  <a:lnTo>
                    <a:pt x="3636979" y="698492"/>
                  </a:lnTo>
                  <a:lnTo>
                    <a:pt x="3586285" y="695055"/>
                  </a:lnTo>
                  <a:lnTo>
                    <a:pt x="3535698" y="690404"/>
                  </a:lnTo>
                  <a:lnTo>
                    <a:pt x="3485155" y="685255"/>
                  </a:lnTo>
                  <a:lnTo>
                    <a:pt x="3434648" y="679704"/>
                  </a:lnTo>
                  <a:lnTo>
                    <a:pt x="3384177" y="673753"/>
                  </a:lnTo>
                  <a:lnTo>
                    <a:pt x="3346391" y="668525"/>
                  </a:lnTo>
                  <a:lnTo>
                    <a:pt x="3295991" y="661774"/>
                  </a:lnTo>
                  <a:lnTo>
                    <a:pt x="3245626" y="654624"/>
                  </a:lnTo>
                  <a:lnTo>
                    <a:pt x="3195296" y="647077"/>
                  </a:lnTo>
                  <a:lnTo>
                    <a:pt x="3145002" y="639131"/>
                  </a:lnTo>
                  <a:lnTo>
                    <a:pt x="3094743" y="630790"/>
                  </a:lnTo>
                  <a:lnTo>
                    <a:pt x="3044520" y="622052"/>
                  </a:lnTo>
                  <a:lnTo>
                    <a:pt x="2994331" y="612919"/>
                  </a:lnTo>
                  <a:lnTo>
                    <a:pt x="2944177" y="603392"/>
                  </a:lnTo>
                  <a:lnTo>
                    <a:pt x="2894059" y="593470"/>
                  </a:lnTo>
                  <a:lnTo>
                    <a:pt x="2843975" y="583156"/>
                  </a:lnTo>
                  <a:lnTo>
                    <a:pt x="2806576" y="573573"/>
                  </a:lnTo>
                  <a:lnTo>
                    <a:pt x="2756562" y="562474"/>
                  </a:lnTo>
                  <a:lnTo>
                    <a:pt x="2706583" y="550985"/>
                  </a:lnTo>
                  <a:lnTo>
                    <a:pt x="2656638" y="539105"/>
                  </a:lnTo>
                  <a:lnTo>
                    <a:pt x="2606728" y="526835"/>
                  </a:lnTo>
                  <a:lnTo>
                    <a:pt x="2556853" y="514176"/>
                  </a:lnTo>
                  <a:lnTo>
                    <a:pt x="2507012" y="501130"/>
                  </a:lnTo>
                  <a:lnTo>
                    <a:pt x="2457205" y="487695"/>
                  </a:lnTo>
                  <a:lnTo>
                    <a:pt x="2407433" y="473874"/>
                  </a:lnTo>
                  <a:lnTo>
                    <a:pt x="2370346" y="460790"/>
                  </a:lnTo>
                  <a:lnTo>
                    <a:pt x="2320642" y="446197"/>
                  </a:lnTo>
                  <a:lnTo>
                    <a:pt x="2270973" y="431220"/>
                  </a:lnTo>
                  <a:lnTo>
                    <a:pt x="2221337" y="415858"/>
                  </a:lnTo>
                  <a:lnTo>
                    <a:pt x="2171736" y="400113"/>
                  </a:lnTo>
                  <a:lnTo>
                    <a:pt x="2122169" y="383985"/>
                  </a:lnTo>
                  <a:lnTo>
                    <a:pt x="2085286" y="368600"/>
                  </a:lnTo>
                  <a:lnTo>
                    <a:pt x="2035786" y="351709"/>
                  </a:lnTo>
                  <a:lnTo>
                    <a:pt x="1986321" y="334437"/>
                  </a:lnTo>
                  <a:lnTo>
                    <a:pt x="1936889" y="316786"/>
                  </a:lnTo>
                  <a:lnTo>
                    <a:pt x="1887491" y="298755"/>
                  </a:lnTo>
                  <a:lnTo>
                    <a:pt x="1838126" y="280346"/>
                  </a:lnTo>
                  <a:lnTo>
                    <a:pt x="1801446" y="262683"/>
                  </a:lnTo>
                  <a:lnTo>
                    <a:pt x="1752247" y="242406"/>
                  </a:lnTo>
                  <a:lnTo>
                    <a:pt x="1702959" y="223138"/>
                  </a:lnTo>
                  <a:lnTo>
                    <a:pt x="1653582" y="204873"/>
                  </a:lnTo>
                  <a:lnTo>
                    <a:pt x="1604116" y="187601"/>
                  </a:lnTo>
                  <a:lnTo>
                    <a:pt x="1554563" y="171317"/>
                  </a:lnTo>
                  <a:lnTo>
                    <a:pt x="1504922" y="156010"/>
                  </a:lnTo>
                  <a:lnTo>
                    <a:pt x="1455196" y="141674"/>
                  </a:lnTo>
                  <a:lnTo>
                    <a:pt x="1405384" y="128300"/>
                  </a:lnTo>
                  <a:lnTo>
                    <a:pt x="1355487" y="115881"/>
                  </a:lnTo>
                  <a:lnTo>
                    <a:pt x="1305507" y="104409"/>
                  </a:lnTo>
                  <a:lnTo>
                    <a:pt x="1255442" y="93875"/>
                  </a:lnTo>
                  <a:lnTo>
                    <a:pt x="1205296" y="84271"/>
                  </a:lnTo>
                  <a:lnTo>
                    <a:pt x="1155067" y="75590"/>
                  </a:lnTo>
                  <a:lnTo>
                    <a:pt x="1104757" y="67824"/>
                  </a:lnTo>
                  <a:lnTo>
                    <a:pt x="1054366" y="60965"/>
                  </a:lnTo>
                  <a:lnTo>
                    <a:pt x="1003895" y="55004"/>
                  </a:lnTo>
                  <a:lnTo>
                    <a:pt x="953331" y="50101"/>
                  </a:lnTo>
                  <a:lnTo>
                    <a:pt x="902402" y="49305"/>
                  </a:lnTo>
                  <a:lnTo>
                    <a:pt x="851119" y="52483"/>
                  </a:lnTo>
                  <a:lnTo>
                    <a:pt x="812146" y="60626"/>
                  </a:lnTo>
                  <a:lnTo>
                    <a:pt x="760192" y="71353"/>
                  </a:lnTo>
                  <a:lnTo>
                    <a:pt x="720572" y="86777"/>
                  </a:lnTo>
                  <a:lnTo>
                    <a:pt x="667996" y="104517"/>
                  </a:lnTo>
                  <a:lnTo>
                    <a:pt x="627776" y="126689"/>
                  </a:lnTo>
                  <a:lnTo>
                    <a:pt x="587274" y="152033"/>
                  </a:lnTo>
                  <a:lnTo>
                    <a:pt x="546502" y="180418"/>
                  </a:lnTo>
                  <a:lnTo>
                    <a:pt x="518122" y="212833"/>
                  </a:lnTo>
                  <a:lnTo>
                    <a:pt x="476845" y="246898"/>
                  </a:lnTo>
                  <a:lnTo>
                    <a:pt x="447984" y="284725"/>
                  </a:lnTo>
                  <a:lnTo>
                    <a:pt x="389742" y="366240"/>
                  </a:lnTo>
                  <a:lnTo>
                    <a:pt x="331268" y="450360"/>
                  </a:lnTo>
                  <a:lnTo>
                    <a:pt x="301944" y="493398"/>
                  </a:lnTo>
                  <a:lnTo>
                    <a:pt x="285213" y="538211"/>
                  </a:lnTo>
                  <a:lnTo>
                    <a:pt x="255773" y="582552"/>
                  </a:lnTo>
                  <a:lnTo>
                    <a:pt x="86328" y="1054660"/>
                  </a:lnTo>
                  <a:lnTo>
                    <a:pt x="81983" y="1103564"/>
                  </a:lnTo>
                  <a:lnTo>
                    <a:pt x="64982" y="1151408"/>
                  </a:lnTo>
                  <a:close/>
                </a:path>
                <a:path w="5649594" h="5666740">
                  <a:moveTo>
                    <a:pt x="0" y="1452294"/>
                  </a:moveTo>
                  <a:lnTo>
                    <a:pt x="22162" y="1202843"/>
                  </a:lnTo>
                  <a:lnTo>
                    <a:pt x="39227" y="1154281"/>
                  </a:lnTo>
                  <a:lnTo>
                    <a:pt x="8298" y="1502394"/>
                  </a:lnTo>
                  <a:lnTo>
                    <a:pt x="0" y="1452294"/>
                  </a:lnTo>
                  <a:close/>
                </a:path>
              </a:pathLst>
            </a:custGeom>
            <a:solidFill>
              <a:srgbClr val="4E664E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5" name="object 5"/>
          <p:cNvSpPr/>
          <p:nvPr/>
        </p:nvSpPr>
        <p:spPr>
          <a:xfrm>
            <a:off x="0" y="7654415"/>
            <a:ext cx="3019425" cy="2632710"/>
          </a:xfrm>
          <a:custGeom>
            <a:avLst/>
            <a:gdLst/>
            <a:ahLst/>
            <a:cxnLst/>
            <a:rect l="l" t="t" r="r" b="b"/>
            <a:pathLst>
              <a:path w="3019425" h="2632709">
                <a:moveTo>
                  <a:pt x="2888286" y="1790382"/>
                </a:moveTo>
                <a:lnTo>
                  <a:pt x="2943170" y="2234417"/>
                </a:lnTo>
                <a:lnTo>
                  <a:pt x="2936705" y="2190688"/>
                </a:lnTo>
                <a:lnTo>
                  <a:pt x="2929129" y="2146823"/>
                </a:lnTo>
                <a:lnTo>
                  <a:pt x="2920451" y="2102828"/>
                </a:lnTo>
                <a:lnTo>
                  <a:pt x="2910682" y="2058705"/>
                </a:lnTo>
                <a:lnTo>
                  <a:pt x="2899831" y="2014458"/>
                </a:lnTo>
                <a:lnTo>
                  <a:pt x="2887908" y="1970091"/>
                </a:lnTo>
                <a:lnTo>
                  <a:pt x="2874924" y="1925609"/>
                </a:lnTo>
                <a:lnTo>
                  <a:pt x="2860889" y="1881014"/>
                </a:lnTo>
                <a:lnTo>
                  <a:pt x="2845813" y="1836312"/>
                </a:lnTo>
                <a:lnTo>
                  <a:pt x="2829705" y="1791505"/>
                </a:lnTo>
                <a:lnTo>
                  <a:pt x="2812577" y="1746597"/>
                </a:lnTo>
                <a:lnTo>
                  <a:pt x="2794437" y="1701593"/>
                </a:lnTo>
                <a:lnTo>
                  <a:pt x="2775297" y="1656496"/>
                </a:lnTo>
                <a:lnTo>
                  <a:pt x="2755166" y="1611310"/>
                </a:lnTo>
                <a:lnTo>
                  <a:pt x="2734054" y="1566039"/>
                </a:lnTo>
                <a:lnTo>
                  <a:pt x="2711972" y="1520686"/>
                </a:lnTo>
                <a:lnTo>
                  <a:pt x="2688929" y="1475257"/>
                </a:lnTo>
                <a:lnTo>
                  <a:pt x="2664936" y="1429753"/>
                </a:lnTo>
                <a:lnTo>
                  <a:pt x="2640002" y="1384180"/>
                </a:lnTo>
                <a:lnTo>
                  <a:pt x="2614139" y="1338542"/>
                </a:lnTo>
                <a:lnTo>
                  <a:pt x="2587355" y="1292841"/>
                </a:lnTo>
                <a:lnTo>
                  <a:pt x="2559661" y="1247082"/>
                </a:lnTo>
                <a:lnTo>
                  <a:pt x="2531067" y="1201269"/>
                </a:lnTo>
                <a:lnTo>
                  <a:pt x="2504425" y="1160265"/>
                </a:lnTo>
                <a:lnTo>
                  <a:pt x="2477057" y="1120193"/>
                </a:lnTo>
                <a:lnTo>
                  <a:pt x="2448973" y="1081044"/>
                </a:lnTo>
                <a:lnTo>
                  <a:pt x="2420182" y="1042807"/>
                </a:lnTo>
                <a:lnTo>
                  <a:pt x="2390695" y="1005473"/>
                </a:lnTo>
                <a:lnTo>
                  <a:pt x="2360522" y="969032"/>
                </a:lnTo>
                <a:lnTo>
                  <a:pt x="2329674" y="933475"/>
                </a:lnTo>
                <a:lnTo>
                  <a:pt x="2298160" y="898792"/>
                </a:lnTo>
                <a:lnTo>
                  <a:pt x="2265991" y="864973"/>
                </a:lnTo>
                <a:lnTo>
                  <a:pt x="2233177" y="832009"/>
                </a:lnTo>
                <a:lnTo>
                  <a:pt x="2199728" y="799889"/>
                </a:lnTo>
                <a:lnTo>
                  <a:pt x="2165654" y="768604"/>
                </a:lnTo>
                <a:lnTo>
                  <a:pt x="2130965" y="738145"/>
                </a:lnTo>
                <a:lnTo>
                  <a:pt x="2095673" y="708501"/>
                </a:lnTo>
                <a:lnTo>
                  <a:pt x="2059786" y="679663"/>
                </a:lnTo>
                <a:lnTo>
                  <a:pt x="2023316" y="651622"/>
                </a:lnTo>
                <a:lnTo>
                  <a:pt x="1986271" y="624367"/>
                </a:lnTo>
                <a:lnTo>
                  <a:pt x="1948663" y="597888"/>
                </a:lnTo>
                <a:lnTo>
                  <a:pt x="1910502" y="572177"/>
                </a:lnTo>
                <a:lnTo>
                  <a:pt x="1871798" y="547223"/>
                </a:lnTo>
                <a:lnTo>
                  <a:pt x="1832561" y="523017"/>
                </a:lnTo>
                <a:lnTo>
                  <a:pt x="1792801" y="499549"/>
                </a:lnTo>
                <a:lnTo>
                  <a:pt x="1752528" y="476810"/>
                </a:lnTo>
                <a:lnTo>
                  <a:pt x="1711753" y="454788"/>
                </a:lnTo>
                <a:lnTo>
                  <a:pt x="1670486" y="433476"/>
                </a:lnTo>
                <a:lnTo>
                  <a:pt x="1628737" y="412863"/>
                </a:lnTo>
                <a:lnTo>
                  <a:pt x="1586517" y="392939"/>
                </a:lnTo>
                <a:lnTo>
                  <a:pt x="1543834" y="373695"/>
                </a:lnTo>
                <a:lnTo>
                  <a:pt x="1500701" y="355122"/>
                </a:lnTo>
                <a:lnTo>
                  <a:pt x="1457126" y="337208"/>
                </a:lnTo>
                <a:lnTo>
                  <a:pt x="1413120" y="319945"/>
                </a:lnTo>
                <a:lnTo>
                  <a:pt x="1368694" y="303323"/>
                </a:lnTo>
                <a:lnTo>
                  <a:pt x="1323856" y="287333"/>
                </a:lnTo>
                <a:lnTo>
                  <a:pt x="1278619" y="271964"/>
                </a:lnTo>
                <a:lnTo>
                  <a:pt x="1232991" y="257206"/>
                </a:lnTo>
                <a:lnTo>
                  <a:pt x="1186983" y="243051"/>
                </a:lnTo>
                <a:lnTo>
                  <a:pt x="1140606" y="229488"/>
                </a:lnTo>
                <a:lnTo>
                  <a:pt x="1093868" y="216508"/>
                </a:lnTo>
                <a:lnTo>
                  <a:pt x="1046782" y="204101"/>
                </a:lnTo>
                <a:lnTo>
                  <a:pt x="999356" y="192257"/>
                </a:lnTo>
                <a:lnTo>
                  <a:pt x="951601" y="180967"/>
                </a:lnTo>
                <a:lnTo>
                  <a:pt x="903527" y="170221"/>
                </a:lnTo>
                <a:lnTo>
                  <a:pt x="855145" y="160009"/>
                </a:lnTo>
                <a:lnTo>
                  <a:pt x="806464" y="150321"/>
                </a:lnTo>
                <a:lnTo>
                  <a:pt x="757495" y="141148"/>
                </a:lnTo>
                <a:lnTo>
                  <a:pt x="708248" y="132480"/>
                </a:lnTo>
                <a:lnTo>
                  <a:pt x="658733" y="124308"/>
                </a:lnTo>
                <a:lnTo>
                  <a:pt x="608961" y="116621"/>
                </a:lnTo>
                <a:lnTo>
                  <a:pt x="558941" y="109410"/>
                </a:lnTo>
                <a:lnTo>
                  <a:pt x="508683" y="102666"/>
                </a:lnTo>
                <a:lnTo>
                  <a:pt x="458199" y="96378"/>
                </a:lnTo>
                <a:lnTo>
                  <a:pt x="407498" y="90536"/>
                </a:lnTo>
                <a:lnTo>
                  <a:pt x="356590" y="85132"/>
                </a:lnTo>
                <a:lnTo>
                  <a:pt x="305485" y="80156"/>
                </a:lnTo>
                <a:lnTo>
                  <a:pt x="254194" y="75597"/>
                </a:lnTo>
                <a:lnTo>
                  <a:pt x="202728" y="71446"/>
                </a:lnTo>
                <a:lnTo>
                  <a:pt x="151095" y="67693"/>
                </a:lnTo>
                <a:lnTo>
                  <a:pt x="99306" y="64329"/>
                </a:lnTo>
                <a:lnTo>
                  <a:pt x="47372" y="61344"/>
                </a:lnTo>
                <a:lnTo>
                  <a:pt x="0" y="58964"/>
                </a:lnTo>
                <a:lnTo>
                  <a:pt x="0" y="0"/>
                </a:lnTo>
                <a:lnTo>
                  <a:pt x="73585" y="4060"/>
                </a:lnTo>
                <a:lnTo>
                  <a:pt x="125172" y="7386"/>
                </a:lnTo>
                <a:lnTo>
                  <a:pt x="176611" y="11085"/>
                </a:lnTo>
                <a:lnTo>
                  <a:pt x="227892" y="15166"/>
                </a:lnTo>
                <a:lnTo>
                  <a:pt x="279004" y="19639"/>
                </a:lnTo>
                <a:lnTo>
                  <a:pt x="329940" y="24513"/>
                </a:lnTo>
                <a:lnTo>
                  <a:pt x="380688" y="29796"/>
                </a:lnTo>
                <a:lnTo>
                  <a:pt x="431240" y="35499"/>
                </a:lnTo>
                <a:lnTo>
                  <a:pt x="481587" y="41630"/>
                </a:lnTo>
                <a:lnTo>
                  <a:pt x="531717" y="48197"/>
                </a:lnTo>
                <a:lnTo>
                  <a:pt x="581623" y="55212"/>
                </a:lnTo>
                <a:lnTo>
                  <a:pt x="631294" y="62682"/>
                </a:lnTo>
                <a:lnTo>
                  <a:pt x="680721" y="70616"/>
                </a:lnTo>
                <a:lnTo>
                  <a:pt x="729895" y="79025"/>
                </a:lnTo>
                <a:lnTo>
                  <a:pt x="778806" y="87916"/>
                </a:lnTo>
                <a:lnTo>
                  <a:pt x="827444" y="97300"/>
                </a:lnTo>
                <a:lnTo>
                  <a:pt x="875800" y="107185"/>
                </a:lnTo>
                <a:lnTo>
                  <a:pt x="923864" y="117580"/>
                </a:lnTo>
                <a:lnTo>
                  <a:pt x="971627" y="128495"/>
                </a:lnTo>
                <a:lnTo>
                  <a:pt x="1019080" y="139938"/>
                </a:lnTo>
                <a:lnTo>
                  <a:pt x="1066212" y="151920"/>
                </a:lnTo>
                <a:lnTo>
                  <a:pt x="1113015" y="164448"/>
                </a:lnTo>
                <a:lnTo>
                  <a:pt x="1159478" y="177532"/>
                </a:lnTo>
                <a:lnTo>
                  <a:pt x="1205593" y="191182"/>
                </a:lnTo>
                <a:lnTo>
                  <a:pt x="1251349" y="205406"/>
                </a:lnTo>
                <a:lnTo>
                  <a:pt x="1296738" y="220214"/>
                </a:lnTo>
                <a:lnTo>
                  <a:pt x="1341749" y="235615"/>
                </a:lnTo>
                <a:lnTo>
                  <a:pt x="1386374" y="251617"/>
                </a:lnTo>
                <a:lnTo>
                  <a:pt x="1430602" y="268230"/>
                </a:lnTo>
                <a:lnTo>
                  <a:pt x="1474424" y="285463"/>
                </a:lnTo>
                <a:lnTo>
                  <a:pt x="1517831" y="303326"/>
                </a:lnTo>
                <a:lnTo>
                  <a:pt x="1560813" y="321827"/>
                </a:lnTo>
                <a:lnTo>
                  <a:pt x="1603360" y="340976"/>
                </a:lnTo>
                <a:lnTo>
                  <a:pt x="1645464" y="360781"/>
                </a:lnTo>
                <a:lnTo>
                  <a:pt x="1687114" y="381253"/>
                </a:lnTo>
                <a:lnTo>
                  <a:pt x="1728300" y="402399"/>
                </a:lnTo>
                <a:lnTo>
                  <a:pt x="1769015" y="424229"/>
                </a:lnTo>
                <a:lnTo>
                  <a:pt x="1809247" y="446753"/>
                </a:lnTo>
                <a:lnTo>
                  <a:pt x="1848988" y="469979"/>
                </a:lnTo>
                <a:lnTo>
                  <a:pt x="1888228" y="493916"/>
                </a:lnTo>
                <a:lnTo>
                  <a:pt x="1926957" y="518575"/>
                </a:lnTo>
                <a:lnTo>
                  <a:pt x="1965166" y="543963"/>
                </a:lnTo>
                <a:lnTo>
                  <a:pt x="2002845" y="570090"/>
                </a:lnTo>
                <a:lnTo>
                  <a:pt x="2039985" y="596965"/>
                </a:lnTo>
                <a:lnTo>
                  <a:pt x="2076577" y="624598"/>
                </a:lnTo>
                <a:lnTo>
                  <a:pt x="2112610" y="652997"/>
                </a:lnTo>
                <a:lnTo>
                  <a:pt x="2148075" y="682171"/>
                </a:lnTo>
                <a:lnTo>
                  <a:pt x="2182964" y="712131"/>
                </a:lnTo>
                <a:lnTo>
                  <a:pt x="2217265" y="742884"/>
                </a:lnTo>
                <a:lnTo>
                  <a:pt x="2250970" y="774440"/>
                </a:lnTo>
                <a:lnTo>
                  <a:pt x="2284069" y="806808"/>
                </a:lnTo>
                <a:lnTo>
                  <a:pt x="2316553" y="839998"/>
                </a:lnTo>
                <a:lnTo>
                  <a:pt x="2348412" y="874018"/>
                </a:lnTo>
                <a:lnTo>
                  <a:pt x="2379637" y="908877"/>
                </a:lnTo>
                <a:lnTo>
                  <a:pt x="2410218" y="944585"/>
                </a:lnTo>
                <a:lnTo>
                  <a:pt x="2440145" y="981151"/>
                </a:lnTo>
                <a:lnTo>
                  <a:pt x="2469409" y="1018584"/>
                </a:lnTo>
                <a:lnTo>
                  <a:pt x="2498001" y="1056894"/>
                </a:lnTo>
                <a:lnTo>
                  <a:pt x="2525911" y="1096088"/>
                </a:lnTo>
                <a:lnTo>
                  <a:pt x="2553129" y="1136177"/>
                </a:lnTo>
                <a:lnTo>
                  <a:pt x="2579646" y="1177170"/>
                </a:lnTo>
                <a:lnTo>
                  <a:pt x="2608525" y="1223592"/>
                </a:lnTo>
                <a:lnTo>
                  <a:pt x="2636513" y="1269959"/>
                </a:lnTo>
                <a:lnTo>
                  <a:pt x="2663601" y="1316265"/>
                </a:lnTo>
                <a:lnTo>
                  <a:pt x="2689778" y="1362508"/>
                </a:lnTo>
                <a:lnTo>
                  <a:pt x="2715035" y="1408684"/>
                </a:lnTo>
                <a:lnTo>
                  <a:pt x="2739361" y="1454788"/>
                </a:lnTo>
                <a:lnTo>
                  <a:pt x="2762747" y="1500817"/>
                </a:lnTo>
                <a:lnTo>
                  <a:pt x="2785183" y="1546768"/>
                </a:lnTo>
                <a:lnTo>
                  <a:pt x="2806659" y="1592637"/>
                </a:lnTo>
                <a:lnTo>
                  <a:pt x="2827165" y="1638419"/>
                </a:lnTo>
                <a:lnTo>
                  <a:pt x="2846691" y="1684112"/>
                </a:lnTo>
                <a:lnTo>
                  <a:pt x="2865227" y="1729711"/>
                </a:lnTo>
                <a:lnTo>
                  <a:pt x="2882764" y="1775213"/>
                </a:lnTo>
                <a:lnTo>
                  <a:pt x="2888286" y="1790382"/>
                </a:lnTo>
                <a:close/>
              </a:path>
              <a:path w="3019425" h="2632709">
                <a:moveTo>
                  <a:pt x="3006869" y="2268248"/>
                </a:moveTo>
                <a:lnTo>
                  <a:pt x="3011639" y="2312292"/>
                </a:lnTo>
                <a:lnTo>
                  <a:pt x="3015282" y="2356190"/>
                </a:lnTo>
                <a:lnTo>
                  <a:pt x="3017786" y="2399938"/>
                </a:lnTo>
                <a:lnTo>
                  <a:pt x="3019142" y="2443534"/>
                </a:lnTo>
                <a:lnTo>
                  <a:pt x="3019341" y="2486973"/>
                </a:lnTo>
                <a:lnTo>
                  <a:pt x="3018371" y="2530250"/>
                </a:lnTo>
                <a:lnTo>
                  <a:pt x="3016225" y="2573364"/>
                </a:lnTo>
                <a:lnTo>
                  <a:pt x="3012890" y="2616309"/>
                </a:lnTo>
                <a:lnTo>
                  <a:pt x="3011166" y="2632583"/>
                </a:lnTo>
                <a:lnTo>
                  <a:pt x="2948253" y="2632583"/>
                </a:lnTo>
                <a:lnTo>
                  <a:pt x="2949652" y="2621260"/>
                </a:lnTo>
                <a:lnTo>
                  <a:pt x="2953648" y="2578921"/>
                </a:lnTo>
                <a:lnTo>
                  <a:pt x="2956441" y="2536412"/>
                </a:lnTo>
                <a:lnTo>
                  <a:pt x="2958042" y="2493737"/>
                </a:lnTo>
                <a:lnTo>
                  <a:pt x="2958461" y="2450900"/>
                </a:lnTo>
                <a:lnTo>
                  <a:pt x="2957707" y="2407904"/>
                </a:lnTo>
                <a:lnTo>
                  <a:pt x="2955791" y="2364755"/>
                </a:lnTo>
                <a:lnTo>
                  <a:pt x="2952723" y="2321454"/>
                </a:lnTo>
                <a:lnTo>
                  <a:pt x="2948512" y="2278007"/>
                </a:lnTo>
                <a:lnTo>
                  <a:pt x="2888286" y="1790382"/>
                </a:lnTo>
                <a:lnTo>
                  <a:pt x="2899292" y="1820613"/>
                </a:lnTo>
                <a:lnTo>
                  <a:pt x="2914800" y="1865910"/>
                </a:lnTo>
                <a:lnTo>
                  <a:pt x="2929278" y="1911097"/>
                </a:lnTo>
                <a:lnTo>
                  <a:pt x="2942718" y="1956173"/>
                </a:lnTo>
                <a:lnTo>
                  <a:pt x="2955109" y="2001133"/>
                </a:lnTo>
                <a:lnTo>
                  <a:pt x="2966440" y="2045973"/>
                </a:lnTo>
                <a:lnTo>
                  <a:pt x="2976703" y="2090689"/>
                </a:lnTo>
                <a:lnTo>
                  <a:pt x="2985888" y="2135279"/>
                </a:lnTo>
                <a:lnTo>
                  <a:pt x="2993983" y="2179738"/>
                </a:lnTo>
                <a:lnTo>
                  <a:pt x="3000980" y="2224062"/>
                </a:lnTo>
                <a:lnTo>
                  <a:pt x="3006869" y="2268248"/>
                </a:lnTo>
                <a:close/>
              </a:path>
            </a:pathLst>
          </a:custGeom>
          <a:solidFill>
            <a:srgbClr val="4E664E"/>
          </a:solidFill>
        </p:spPr>
        <p:txBody>
          <a:bodyPr wrap="square" lIns="0" tIns="0" rIns="0" bIns="0" rtlCol="0"/>
          <a:lstStyle/>
          <a:p/>
        </p:txBody>
      </p:sp>
      <p:pic>
        <p:nvPicPr>
          <p:cNvPr id="6" name="object 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9889434" y="1326694"/>
            <a:ext cx="6362699" cy="3695699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9889434" y="5982351"/>
            <a:ext cx="6362699" cy="3724274"/>
          </a:xfrm>
          <a:prstGeom prst="rect">
            <a:avLst/>
          </a:prstGeom>
        </p:spPr>
      </p:pic>
      <p:sp>
        <p:nvSpPr>
          <p:cNvPr id="8" name="object 8"/>
          <p:cNvSpPr txBox="1">
            <a:spLocks noGrp="1"/>
          </p:cNvSpPr>
          <p:nvPr>
            <p:ph type="title"/>
          </p:nvPr>
        </p:nvSpPr>
        <p:spPr>
          <a:xfrm>
            <a:off x="772695" y="1416050"/>
            <a:ext cx="3676650" cy="66548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4200" spc="275">
                <a:solidFill>
                  <a:srgbClr val="132413"/>
                </a:solidFill>
              </a:rPr>
              <a:t>Vi</a:t>
            </a:r>
            <a:r>
              <a:rPr dirty="0" sz="4200" spc="315">
                <a:solidFill>
                  <a:srgbClr val="132413"/>
                </a:solidFill>
              </a:rPr>
              <a:t>s</a:t>
            </a:r>
            <a:r>
              <a:rPr dirty="0" sz="4200" spc="345">
                <a:solidFill>
                  <a:srgbClr val="132413"/>
                </a:solidFill>
              </a:rPr>
              <a:t>ua</a:t>
            </a:r>
            <a:r>
              <a:rPr dirty="0" sz="4200" spc="-80">
                <a:solidFill>
                  <a:srgbClr val="132413"/>
                </a:solidFill>
              </a:rPr>
              <a:t>l</a:t>
            </a:r>
            <a:r>
              <a:rPr dirty="0" sz="4200" spc="-70">
                <a:solidFill>
                  <a:srgbClr val="132413"/>
                </a:solidFill>
              </a:rPr>
              <a:t>i</a:t>
            </a:r>
            <a:r>
              <a:rPr dirty="0" sz="4200" spc="140">
                <a:solidFill>
                  <a:srgbClr val="132413"/>
                </a:solidFill>
              </a:rPr>
              <a:t>z</a:t>
            </a:r>
            <a:r>
              <a:rPr dirty="0" sz="4200" spc="450">
                <a:solidFill>
                  <a:srgbClr val="132413"/>
                </a:solidFill>
              </a:rPr>
              <a:t>a</a:t>
            </a:r>
            <a:r>
              <a:rPr dirty="0" sz="4200" spc="180">
                <a:solidFill>
                  <a:srgbClr val="132413"/>
                </a:solidFill>
              </a:rPr>
              <a:t>t</a:t>
            </a:r>
            <a:r>
              <a:rPr dirty="0" sz="4200" spc="-70">
                <a:solidFill>
                  <a:srgbClr val="132413"/>
                </a:solidFill>
              </a:rPr>
              <a:t>i</a:t>
            </a:r>
            <a:r>
              <a:rPr dirty="0" sz="4200" spc="280">
                <a:solidFill>
                  <a:srgbClr val="132413"/>
                </a:solidFill>
              </a:rPr>
              <a:t>ons</a:t>
            </a:r>
            <a:endParaRPr sz="4200"/>
          </a:p>
        </p:txBody>
      </p:sp>
      <p:sp>
        <p:nvSpPr>
          <p:cNvPr id="9" name="object 9"/>
          <p:cNvSpPr txBox="1"/>
          <p:nvPr/>
        </p:nvSpPr>
        <p:spPr>
          <a:xfrm>
            <a:off x="772695" y="2431534"/>
            <a:ext cx="6741795" cy="405257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800" spc="-355">
                <a:solidFill>
                  <a:srgbClr val="132413"/>
                </a:solidFill>
                <a:latin typeface="Verdana"/>
                <a:cs typeface="Verdana"/>
              </a:rPr>
              <a:t>W</a:t>
            </a:r>
            <a:r>
              <a:rPr dirty="0" sz="2800" spc="-165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800" spc="-32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-155">
                <a:solidFill>
                  <a:srgbClr val="132413"/>
                </a:solidFill>
                <a:latin typeface="Verdana"/>
                <a:cs typeface="Verdana"/>
              </a:rPr>
              <a:t>p</a:t>
            </a:r>
            <a:r>
              <a:rPr dirty="0" sz="2800" spc="-160">
                <a:solidFill>
                  <a:srgbClr val="132413"/>
                </a:solidFill>
                <a:latin typeface="Verdana"/>
                <a:cs typeface="Verdana"/>
              </a:rPr>
              <a:t>l</a:t>
            </a:r>
            <a:r>
              <a:rPr dirty="0" sz="2800" spc="-170">
                <a:solidFill>
                  <a:srgbClr val="132413"/>
                </a:solidFill>
                <a:latin typeface="Verdana"/>
                <a:cs typeface="Verdana"/>
              </a:rPr>
              <a:t>o</a:t>
            </a:r>
            <a:r>
              <a:rPr dirty="0" sz="2800" spc="-210">
                <a:solidFill>
                  <a:srgbClr val="132413"/>
                </a:solidFill>
                <a:latin typeface="Verdana"/>
                <a:cs typeface="Verdana"/>
              </a:rPr>
              <a:t>tt</a:t>
            </a:r>
            <a:r>
              <a:rPr dirty="0" sz="2800" spc="-17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800" spc="-135">
                <a:solidFill>
                  <a:srgbClr val="132413"/>
                </a:solidFill>
                <a:latin typeface="Verdana"/>
                <a:cs typeface="Verdana"/>
              </a:rPr>
              <a:t>d</a:t>
            </a:r>
            <a:r>
              <a:rPr dirty="0" sz="2800" spc="-32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-290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800" spc="-32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-165">
                <a:solidFill>
                  <a:srgbClr val="132413"/>
                </a:solidFill>
                <a:latin typeface="Verdana"/>
                <a:cs typeface="Verdana"/>
              </a:rPr>
              <a:t>f</a:t>
            </a:r>
            <a:r>
              <a:rPr dirty="0" sz="2800" spc="-17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800" spc="-395">
                <a:solidFill>
                  <a:srgbClr val="132413"/>
                </a:solidFill>
                <a:latin typeface="Verdana"/>
                <a:cs typeface="Verdana"/>
              </a:rPr>
              <a:t>w</a:t>
            </a:r>
            <a:r>
              <a:rPr dirty="0" sz="2800" spc="-32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-185">
                <a:solidFill>
                  <a:srgbClr val="132413"/>
                </a:solidFill>
                <a:latin typeface="Verdana"/>
                <a:cs typeface="Verdana"/>
              </a:rPr>
              <a:t>g</a:t>
            </a:r>
            <a:r>
              <a:rPr dirty="0" sz="2800" spc="-300">
                <a:solidFill>
                  <a:srgbClr val="132413"/>
                </a:solidFill>
                <a:latin typeface="Verdana"/>
                <a:cs typeface="Verdana"/>
              </a:rPr>
              <a:t>r</a:t>
            </a:r>
            <a:r>
              <a:rPr dirty="0" sz="2800" spc="-295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800" spc="-155">
                <a:solidFill>
                  <a:srgbClr val="132413"/>
                </a:solidFill>
                <a:latin typeface="Verdana"/>
                <a:cs typeface="Verdana"/>
              </a:rPr>
              <a:t>p</a:t>
            </a:r>
            <a:r>
              <a:rPr dirty="0" sz="2800" spc="-210">
                <a:solidFill>
                  <a:srgbClr val="132413"/>
                </a:solidFill>
                <a:latin typeface="Verdana"/>
                <a:cs typeface="Verdana"/>
              </a:rPr>
              <a:t>h</a:t>
            </a:r>
            <a:r>
              <a:rPr dirty="0" sz="2800" spc="-245">
                <a:solidFill>
                  <a:srgbClr val="132413"/>
                </a:solidFill>
                <a:latin typeface="Verdana"/>
                <a:cs typeface="Verdana"/>
              </a:rPr>
              <a:t>s</a:t>
            </a:r>
            <a:r>
              <a:rPr dirty="0" sz="2800" spc="-32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-295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800" spc="-245">
                <a:solidFill>
                  <a:srgbClr val="132413"/>
                </a:solidFill>
                <a:latin typeface="Verdana"/>
                <a:cs typeface="Verdana"/>
              </a:rPr>
              <a:t>s</a:t>
            </a:r>
            <a:r>
              <a:rPr dirty="0" sz="2800" spc="-32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-140">
                <a:solidFill>
                  <a:srgbClr val="132413"/>
                </a:solidFill>
                <a:latin typeface="Verdana"/>
                <a:cs typeface="Verdana"/>
              </a:rPr>
              <a:t>d</a:t>
            </a:r>
            <a:r>
              <a:rPr dirty="0" sz="2800" spc="-17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800" spc="-250">
                <a:solidFill>
                  <a:srgbClr val="132413"/>
                </a:solidFill>
                <a:latin typeface="Verdana"/>
                <a:cs typeface="Verdana"/>
              </a:rPr>
              <a:t>s</a:t>
            </a:r>
            <a:r>
              <a:rPr dirty="0" sz="2800" spc="5">
                <a:solidFill>
                  <a:srgbClr val="132413"/>
                </a:solidFill>
                <a:latin typeface="Verdana"/>
                <a:cs typeface="Verdana"/>
              </a:rPr>
              <a:t>c</a:t>
            </a:r>
            <a:r>
              <a:rPr dirty="0" sz="2800" spc="-300">
                <a:solidFill>
                  <a:srgbClr val="132413"/>
                </a:solidFill>
                <a:latin typeface="Verdana"/>
                <a:cs typeface="Verdana"/>
              </a:rPr>
              <a:t>r</a:t>
            </a:r>
            <a:r>
              <a:rPr dirty="0" sz="2800" spc="-185">
                <a:solidFill>
                  <a:srgbClr val="132413"/>
                </a:solidFill>
                <a:latin typeface="Verdana"/>
                <a:cs typeface="Verdana"/>
              </a:rPr>
              <a:t>i</a:t>
            </a:r>
            <a:r>
              <a:rPr dirty="0" sz="2800" spc="-140">
                <a:solidFill>
                  <a:srgbClr val="132413"/>
                </a:solidFill>
                <a:latin typeface="Verdana"/>
                <a:cs typeface="Verdana"/>
              </a:rPr>
              <a:t>b</a:t>
            </a:r>
            <a:r>
              <a:rPr dirty="0" sz="2800" spc="-17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800" spc="-135">
                <a:solidFill>
                  <a:srgbClr val="132413"/>
                </a:solidFill>
                <a:latin typeface="Verdana"/>
                <a:cs typeface="Verdana"/>
              </a:rPr>
              <a:t>d</a:t>
            </a:r>
            <a:r>
              <a:rPr dirty="0" sz="2800" spc="-32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-140">
                <a:solidFill>
                  <a:srgbClr val="132413"/>
                </a:solidFill>
                <a:latin typeface="Verdana"/>
                <a:cs typeface="Verdana"/>
              </a:rPr>
              <a:t>b</a:t>
            </a:r>
            <a:r>
              <a:rPr dirty="0" sz="2800" spc="-17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800" spc="-160">
                <a:solidFill>
                  <a:srgbClr val="132413"/>
                </a:solidFill>
                <a:latin typeface="Verdana"/>
                <a:cs typeface="Verdana"/>
              </a:rPr>
              <a:t>l</a:t>
            </a:r>
            <a:r>
              <a:rPr dirty="0" sz="2800" spc="-170">
                <a:solidFill>
                  <a:srgbClr val="132413"/>
                </a:solidFill>
                <a:latin typeface="Verdana"/>
                <a:cs typeface="Verdana"/>
              </a:rPr>
              <a:t>o</a:t>
            </a:r>
            <a:r>
              <a:rPr dirty="0" sz="2800" spc="-395">
                <a:solidFill>
                  <a:srgbClr val="132413"/>
                </a:solidFill>
                <a:latin typeface="Verdana"/>
                <a:cs typeface="Verdana"/>
              </a:rPr>
              <a:t>w</a:t>
            </a:r>
            <a:endParaRPr sz="2800">
              <a:latin typeface="Verdana"/>
              <a:cs typeface="Verdana"/>
            </a:endParaRPr>
          </a:p>
          <a:p>
            <a:pPr>
              <a:lnSpc>
                <a:spcPct val="100000"/>
              </a:lnSpc>
            </a:pPr>
            <a:endParaRPr sz="35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5"/>
              </a:spcBef>
            </a:pPr>
            <a:endParaRPr sz="27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</a:pPr>
            <a:r>
              <a:rPr dirty="0" sz="2800" spc="40" i="1">
                <a:solidFill>
                  <a:srgbClr val="132413"/>
                </a:solidFill>
                <a:latin typeface="Verdana"/>
                <a:cs typeface="Verdana"/>
              </a:rPr>
              <a:t>C</a:t>
            </a:r>
            <a:r>
              <a:rPr dirty="0" sz="2800" spc="-170" i="1">
                <a:solidFill>
                  <a:srgbClr val="132413"/>
                </a:solidFill>
                <a:latin typeface="Verdana"/>
                <a:cs typeface="Verdana"/>
              </a:rPr>
              <a:t>o</a:t>
            </a:r>
            <a:r>
              <a:rPr dirty="0" sz="2800" spc="-225" i="1">
                <a:solidFill>
                  <a:srgbClr val="132413"/>
                </a:solidFill>
                <a:latin typeface="Verdana"/>
                <a:cs typeface="Verdana"/>
              </a:rPr>
              <a:t>un</a:t>
            </a:r>
            <a:r>
              <a:rPr dirty="0" sz="2800" spc="-204" i="1">
                <a:solidFill>
                  <a:srgbClr val="132413"/>
                </a:solidFill>
                <a:latin typeface="Verdana"/>
                <a:cs typeface="Verdana"/>
              </a:rPr>
              <a:t>t</a:t>
            </a:r>
            <a:r>
              <a:rPr dirty="0" sz="2800" spc="-150" i="1">
                <a:solidFill>
                  <a:srgbClr val="132413"/>
                </a:solidFill>
                <a:latin typeface="Verdana"/>
                <a:cs typeface="Verdana"/>
              </a:rPr>
              <a:t>p</a:t>
            </a:r>
            <a:r>
              <a:rPr dirty="0" sz="2800" spc="-160" i="1">
                <a:solidFill>
                  <a:srgbClr val="132413"/>
                </a:solidFill>
                <a:latin typeface="Verdana"/>
                <a:cs typeface="Verdana"/>
              </a:rPr>
              <a:t>l</a:t>
            </a:r>
            <a:r>
              <a:rPr dirty="0" sz="2800" spc="-170" i="1">
                <a:solidFill>
                  <a:srgbClr val="132413"/>
                </a:solidFill>
                <a:latin typeface="Verdana"/>
                <a:cs typeface="Verdana"/>
              </a:rPr>
              <a:t>o</a:t>
            </a:r>
            <a:r>
              <a:rPr dirty="0" sz="2800" spc="-204" i="1">
                <a:solidFill>
                  <a:srgbClr val="132413"/>
                </a:solidFill>
                <a:latin typeface="Verdana"/>
                <a:cs typeface="Verdana"/>
              </a:rPr>
              <a:t>t</a:t>
            </a:r>
            <a:r>
              <a:rPr dirty="0" sz="2800" spc="-320" i="1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-170" i="1">
                <a:solidFill>
                  <a:srgbClr val="132413"/>
                </a:solidFill>
                <a:latin typeface="Verdana"/>
                <a:cs typeface="Verdana"/>
              </a:rPr>
              <a:t>o</a:t>
            </a:r>
            <a:r>
              <a:rPr dirty="0" sz="2800" spc="-165" i="1">
                <a:solidFill>
                  <a:srgbClr val="132413"/>
                </a:solidFill>
                <a:latin typeface="Verdana"/>
                <a:cs typeface="Verdana"/>
              </a:rPr>
              <a:t>f</a:t>
            </a:r>
            <a:r>
              <a:rPr dirty="0" sz="2800" spc="-320" i="1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-160" i="1">
                <a:solidFill>
                  <a:srgbClr val="132413"/>
                </a:solidFill>
                <a:latin typeface="Verdana"/>
                <a:cs typeface="Verdana"/>
              </a:rPr>
              <a:t>l</a:t>
            </a:r>
            <a:r>
              <a:rPr dirty="0" sz="2800" spc="-280" i="1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800" spc="-135" i="1">
                <a:solidFill>
                  <a:srgbClr val="132413"/>
                </a:solidFill>
                <a:latin typeface="Verdana"/>
                <a:cs typeface="Verdana"/>
              </a:rPr>
              <a:t>b</a:t>
            </a:r>
            <a:r>
              <a:rPr dirty="0" sz="2800" spc="-165" i="1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800" spc="-160" i="1">
                <a:solidFill>
                  <a:srgbClr val="132413"/>
                </a:solidFill>
                <a:latin typeface="Verdana"/>
                <a:cs typeface="Verdana"/>
              </a:rPr>
              <a:t>l</a:t>
            </a:r>
            <a:r>
              <a:rPr dirty="0" sz="2800" spc="-250" i="1">
                <a:solidFill>
                  <a:srgbClr val="132413"/>
                </a:solidFill>
                <a:latin typeface="Verdana"/>
                <a:cs typeface="Verdana"/>
              </a:rPr>
              <a:t>s</a:t>
            </a:r>
            <a:r>
              <a:rPr dirty="0" sz="2800" spc="-180" i="1">
                <a:solidFill>
                  <a:srgbClr val="132413"/>
                </a:solidFill>
                <a:latin typeface="Verdana"/>
                <a:cs typeface="Verdana"/>
              </a:rPr>
              <a:t>-</a:t>
            </a:r>
            <a:r>
              <a:rPr dirty="0" sz="2800" spc="-320" i="1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-229" i="1">
                <a:solidFill>
                  <a:srgbClr val="132413"/>
                </a:solidFill>
                <a:latin typeface="Verdana"/>
                <a:cs typeface="Verdana"/>
              </a:rPr>
              <a:t>T</a:t>
            </a:r>
            <a:r>
              <a:rPr dirty="0" sz="2800" spc="-300" i="1">
                <a:solidFill>
                  <a:srgbClr val="132413"/>
                </a:solidFill>
                <a:latin typeface="Verdana"/>
                <a:cs typeface="Verdana"/>
              </a:rPr>
              <a:t>r</a:t>
            </a:r>
            <a:r>
              <a:rPr dirty="0" sz="2800" spc="-280" i="1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800" spc="-185" i="1">
                <a:solidFill>
                  <a:srgbClr val="132413"/>
                </a:solidFill>
                <a:latin typeface="Verdana"/>
                <a:cs typeface="Verdana"/>
              </a:rPr>
              <a:t>i</a:t>
            </a:r>
            <a:r>
              <a:rPr dirty="0" sz="2800" spc="-225" i="1">
                <a:solidFill>
                  <a:srgbClr val="132413"/>
                </a:solidFill>
                <a:latin typeface="Verdana"/>
                <a:cs typeface="Verdana"/>
              </a:rPr>
              <a:t>n</a:t>
            </a:r>
            <a:r>
              <a:rPr dirty="0" sz="2800" spc="-185" i="1">
                <a:solidFill>
                  <a:srgbClr val="132413"/>
                </a:solidFill>
                <a:latin typeface="Verdana"/>
                <a:cs typeface="Verdana"/>
              </a:rPr>
              <a:t>i</a:t>
            </a:r>
            <a:r>
              <a:rPr dirty="0" sz="2800" spc="-225" i="1">
                <a:solidFill>
                  <a:srgbClr val="132413"/>
                </a:solidFill>
                <a:latin typeface="Verdana"/>
                <a:cs typeface="Verdana"/>
              </a:rPr>
              <a:t>n</a:t>
            </a:r>
            <a:r>
              <a:rPr dirty="0" sz="2800" spc="-165" i="1">
                <a:solidFill>
                  <a:srgbClr val="132413"/>
                </a:solidFill>
                <a:latin typeface="Verdana"/>
                <a:cs typeface="Verdana"/>
              </a:rPr>
              <a:t>g</a:t>
            </a:r>
            <a:r>
              <a:rPr dirty="0" sz="2800" spc="-320" i="1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-135" i="1">
                <a:solidFill>
                  <a:srgbClr val="132413"/>
                </a:solidFill>
                <a:latin typeface="Verdana"/>
                <a:cs typeface="Verdana"/>
              </a:rPr>
              <a:t>d</a:t>
            </a:r>
            <a:r>
              <a:rPr dirty="0" sz="2800" spc="-280" i="1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800" spc="-204" i="1">
                <a:solidFill>
                  <a:srgbClr val="132413"/>
                </a:solidFill>
                <a:latin typeface="Verdana"/>
                <a:cs typeface="Verdana"/>
              </a:rPr>
              <a:t>t</a:t>
            </a:r>
            <a:r>
              <a:rPr dirty="0" sz="2800" spc="-275" i="1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endParaRPr sz="2800">
              <a:latin typeface="Verdana"/>
              <a:cs typeface="Verdana"/>
            </a:endParaRPr>
          </a:p>
          <a:p>
            <a:pPr marL="12700">
              <a:lnSpc>
                <a:spcPct val="100000"/>
              </a:lnSpc>
              <a:spcBef>
                <a:spcPts val="1295"/>
              </a:spcBef>
            </a:pPr>
            <a:r>
              <a:rPr dirty="0" sz="2800" spc="-229">
                <a:solidFill>
                  <a:srgbClr val="132413"/>
                </a:solidFill>
                <a:latin typeface="Verdana"/>
                <a:cs typeface="Verdana"/>
              </a:rPr>
              <a:t>T</a:t>
            </a:r>
            <a:r>
              <a:rPr dirty="0" sz="2800" spc="-165">
                <a:solidFill>
                  <a:srgbClr val="132413"/>
                </a:solidFill>
                <a:latin typeface="Verdana"/>
                <a:cs typeface="Verdana"/>
              </a:rPr>
              <a:t>o</a:t>
            </a:r>
            <a:r>
              <a:rPr dirty="0" sz="2800" spc="-32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5">
                <a:solidFill>
                  <a:srgbClr val="132413"/>
                </a:solidFill>
                <a:latin typeface="Verdana"/>
                <a:cs typeface="Verdana"/>
              </a:rPr>
              <a:t>c</a:t>
            </a:r>
            <a:r>
              <a:rPr dirty="0" sz="2800" spc="-210">
                <a:solidFill>
                  <a:srgbClr val="132413"/>
                </a:solidFill>
                <a:latin typeface="Verdana"/>
                <a:cs typeface="Verdana"/>
              </a:rPr>
              <a:t>h</a:t>
            </a:r>
            <a:r>
              <a:rPr dirty="0" sz="2800" spc="-17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800" spc="5">
                <a:solidFill>
                  <a:srgbClr val="132413"/>
                </a:solidFill>
                <a:latin typeface="Verdana"/>
                <a:cs typeface="Verdana"/>
              </a:rPr>
              <a:t>c</a:t>
            </a:r>
            <a:r>
              <a:rPr dirty="0" sz="2800" spc="-385">
                <a:solidFill>
                  <a:srgbClr val="132413"/>
                </a:solidFill>
                <a:latin typeface="Verdana"/>
                <a:cs typeface="Verdana"/>
              </a:rPr>
              <a:t>k</a:t>
            </a:r>
            <a:r>
              <a:rPr dirty="0" sz="2800" spc="-32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-165">
                <a:solidFill>
                  <a:srgbClr val="132413"/>
                </a:solidFill>
                <a:latin typeface="Verdana"/>
                <a:cs typeface="Verdana"/>
              </a:rPr>
              <a:t>f</a:t>
            </a:r>
            <a:r>
              <a:rPr dirty="0" sz="2800" spc="-170">
                <a:solidFill>
                  <a:srgbClr val="132413"/>
                </a:solidFill>
                <a:latin typeface="Verdana"/>
                <a:cs typeface="Verdana"/>
              </a:rPr>
              <a:t>o</a:t>
            </a:r>
            <a:r>
              <a:rPr dirty="0" sz="2800" spc="-300">
                <a:solidFill>
                  <a:srgbClr val="132413"/>
                </a:solidFill>
                <a:latin typeface="Verdana"/>
                <a:cs typeface="Verdana"/>
              </a:rPr>
              <a:t>r</a:t>
            </a:r>
            <a:r>
              <a:rPr dirty="0" sz="2800" spc="-32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-185">
                <a:solidFill>
                  <a:srgbClr val="132413"/>
                </a:solidFill>
                <a:latin typeface="Verdana"/>
                <a:cs typeface="Verdana"/>
              </a:rPr>
              <a:t>i</a:t>
            </a:r>
            <a:r>
              <a:rPr dirty="0" sz="2800" spc="-515">
                <a:solidFill>
                  <a:srgbClr val="132413"/>
                </a:solidFill>
                <a:latin typeface="Verdana"/>
                <a:cs typeface="Verdana"/>
              </a:rPr>
              <a:t>m</a:t>
            </a:r>
            <a:r>
              <a:rPr dirty="0" sz="2800" spc="-140">
                <a:solidFill>
                  <a:srgbClr val="132413"/>
                </a:solidFill>
                <a:latin typeface="Verdana"/>
                <a:cs typeface="Verdana"/>
              </a:rPr>
              <a:t>b</a:t>
            </a:r>
            <a:r>
              <a:rPr dirty="0" sz="2800" spc="-295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800" spc="-160">
                <a:solidFill>
                  <a:srgbClr val="132413"/>
                </a:solidFill>
                <a:latin typeface="Verdana"/>
                <a:cs typeface="Verdana"/>
              </a:rPr>
              <a:t>l</a:t>
            </a:r>
            <a:r>
              <a:rPr dirty="0" sz="2800" spc="-295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800" spc="-225">
                <a:solidFill>
                  <a:srgbClr val="132413"/>
                </a:solidFill>
                <a:latin typeface="Verdana"/>
                <a:cs typeface="Verdana"/>
              </a:rPr>
              <a:t>n</a:t>
            </a:r>
            <a:r>
              <a:rPr dirty="0" sz="2800" spc="5">
                <a:solidFill>
                  <a:srgbClr val="132413"/>
                </a:solidFill>
                <a:latin typeface="Verdana"/>
                <a:cs typeface="Verdana"/>
              </a:rPr>
              <a:t>c</a:t>
            </a:r>
            <a:r>
              <a:rPr dirty="0" sz="2800" spc="-17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800" spc="-245">
                <a:solidFill>
                  <a:srgbClr val="132413"/>
                </a:solidFill>
                <a:latin typeface="Verdana"/>
                <a:cs typeface="Verdana"/>
              </a:rPr>
              <a:t>s</a:t>
            </a:r>
            <a:endParaRPr sz="28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35"/>
              </a:spcBef>
            </a:pPr>
            <a:endParaRPr sz="3900">
              <a:latin typeface="Verdana"/>
              <a:cs typeface="Verdana"/>
            </a:endParaRPr>
          </a:p>
          <a:p>
            <a:pPr marL="48260">
              <a:lnSpc>
                <a:spcPct val="100000"/>
              </a:lnSpc>
            </a:pPr>
            <a:r>
              <a:rPr dirty="0" sz="2800" spc="-165" i="1">
                <a:solidFill>
                  <a:srgbClr val="132413"/>
                </a:solidFill>
                <a:latin typeface="Verdana"/>
                <a:cs typeface="Verdana"/>
              </a:rPr>
              <a:t>Countplot</a:t>
            </a:r>
            <a:r>
              <a:rPr dirty="0" sz="2800" spc="-320" i="1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-165" i="1">
                <a:solidFill>
                  <a:srgbClr val="132413"/>
                </a:solidFill>
                <a:latin typeface="Verdana"/>
                <a:cs typeface="Verdana"/>
              </a:rPr>
              <a:t>of</a:t>
            </a:r>
            <a:r>
              <a:rPr dirty="0" sz="2800" spc="-315" i="1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-190" i="1">
                <a:solidFill>
                  <a:srgbClr val="132413"/>
                </a:solidFill>
                <a:latin typeface="Verdana"/>
                <a:cs typeface="Verdana"/>
              </a:rPr>
              <a:t>labels-</a:t>
            </a:r>
            <a:r>
              <a:rPr dirty="0" sz="2800" spc="-320" i="1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-204" i="1">
                <a:solidFill>
                  <a:srgbClr val="132413"/>
                </a:solidFill>
                <a:latin typeface="Verdana"/>
                <a:cs typeface="Verdana"/>
              </a:rPr>
              <a:t>Validation</a:t>
            </a:r>
            <a:r>
              <a:rPr dirty="0" sz="2800" spc="-315" i="1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-225" i="1">
                <a:solidFill>
                  <a:srgbClr val="132413"/>
                </a:solidFill>
                <a:latin typeface="Verdana"/>
                <a:cs typeface="Verdana"/>
              </a:rPr>
              <a:t>data</a:t>
            </a:r>
            <a:endParaRPr sz="2800">
              <a:latin typeface="Verdana"/>
              <a:cs typeface="Verdana"/>
            </a:endParaRPr>
          </a:p>
          <a:p>
            <a:pPr marL="48260">
              <a:lnSpc>
                <a:spcPct val="100000"/>
              </a:lnSpc>
              <a:spcBef>
                <a:spcPts val="1295"/>
              </a:spcBef>
            </a:pPr>
            <a:r>
              <a:rPr dirty="0" sz="2800" spc="-229">
                <a:solidFill>
                  <a:srgbClr val="132413"/>
                </a:solidFill>
                <a:latin typeface="Verdana"/>
                <a:cs typeface="Verdana"/>
              </a:rPr>
              <a:t>T</a:t>
            </a:r>
            <a:r>
              <a:rPr dirty="0" sz="2800" spc="-165">
                <a:solidFill>
                  <a:srgbClr val="132413"/>
                </a:solidFill>
                <a:latin typeface="Verdana"/>
                <a:cs typeface="Verdana"/>
              </a:rPr>
              <a:t>o</a:t>
            </a:r>
            <a:r>
              <a:rPr dirty="0" sz="2800" spc="-32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5">
                <a:solidFill>
                  <a:srgbClr val="132413"/>
                </a:solidFill>
                <a:latin typeface="Verdana"/>
                <a:cs typeface="Verdana"/>
              </a:rPr>
              <a:t>c</a:t>
            </a:r>
            <a:r>
              <a:rPr dirty="0" sz="2800" spc="-210">
                <a:solidFill>
                  <a:srgbClr val="132413"/>
                </a:solidFill>
                <a:latin typeface="Verdana"/>
                <a:cs typeface="Verdana"/>
              </a:rPr>
              <a:t>h</a:t>
            </a:r>
            <a:r>
              <a:rPr dirty="0" sz="2800" spc="-17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800" spc="5">
                <a:solidFill>
                  <a:srgbClr val="132413"/>
                </a:solidFill>
                <a:latin typeface="Verdana"/>
                <a:cs typeface="Verdana"/>
              </a:rPr>
              <a:t>c</a:t>
            </a:r>
            <a:r>
              <a:rPr dirty="0" sz="2800" spc="-385">
                <a:solidFill>
                  <a:srgbClr val="132413"/>
                </a:solidFill>
                <a:latin typeface="Verdana"/>
                <a:cs typeface="Verdana"/>
              </a:rPr>
              <a:t>k</a:t>
            </a:r>
            <a:r>
              <a:rPr dirty="0" sz="2800" spc="-32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-165">
                <a:solidFill>
                  <a:srgbClr val="132413"/>
                </a:solidFill>
                <a:latin typeface="Verdana"/>
                <a:cs typeface="Verdana"/>
              </a:rPr>
              <a:t>f</a:t>
            </a:r>
            <a:r>
              <a:rPr dirty="0" sz="2800" spc="-170">
                <a:solidFill>
                  <a:srgbClr val="132413"/>
                </a:solidFill>
                <a:latin typeface="Verdana"/>
                <a:cs typeface="Verdana"/>
              </a:rPr>
              <a:t>o</a:t>
            </a:r>
            <a:r>
              <a:rPr dirty="0" sz="2800" spc="-300">
                <a:solidFill>
                  <a:srgbClr val="132413"/>
                </a:solidFill>
                <a:latin typeface="Verdana"/>
                <a:cs typeface="Verdana"/>
              </a:rPr>
              <a:t>r</a:t>
            </a:r>
            <a:r>
              <a:rPr dirty="0" sz="2800" spc="-32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-185">
                <a:solidFill>
                  <a:srgbClr val="132413"/>
                </a:solidFill>
                <a:latin typeface="Verdana"/>
                <a:cs typeface="Verdana"/>
              </a:rPr>
              <a:t>i</a:t>
            </a:r>
            <a:r>
              <a:rPr dirty="0" sz="2800" spc="-515">
                <a:solidFill>
                  <a:srgbClr val="132413"/>
                </a:solidFill>
                <a:latin typeface="Verdana"/>
                <a:cs typeface="Verdana"/>
              </a:rPr>
              <a:t>m</a:t>
            </a:r>
            <a:r>
              <a:rPr dirty="0" sz="2800" spc="-140">
                <a:solidFill>
                  <a:srgbClr val="132413"/>
                </a:solidFill>
                <a:latin typeface="Verdana"/>
                <a:cs typeface="Verdana"/>
              </a:rPr>
              <a:t>b</a:t>
            </a:r>
            <a:r>
              <a:rPr dirty="0" sz="2800" spc="-295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800" spc="-160">
                <a:solidFill>
                  <a:srgbClr val="132413"/>
                </a:solidFill>
                <a:latin typeface="Verdana"/>
                <a:cs typeface="Verdana"/>
              </a:rPr>
              <a:t>l</a:t>
            </a:r>
            <a:r>
              <a:rPr dirty="0" sz="2800" spc="-295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800" spc="-225">
                <a:solidFill>
                  <a:srgbClr val="132413"/>
                </a:solidFill>
                <a:latin typeface="Verdana"/>
                <a:cs typeface="Verdana"/>
              </a:rPr>
              <a:t>n</a:t>
            </a:r>
            <a:r>
              <a:rPr dirty="0" sz="2800" spc="5">
                <a:solidFill>
                  <a:srgbClr val="132413"/>
                </a:solidFill>
                <a:latin typeface="Verdana"/>
                <a:cs typeface="Verdana"/>
              </a:rPr>
              <a:t>c</a:t>
            </a:r>
            <a:r>
              <a:rPr dirty="0" sz="2800" spc="-17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800" spc="-245">
                <a:solidFill>
                  <a:srgbClr val="132413"/>
                </a:solidFill>
                <a:latin typeface="Verdana"/>
                <a:cs typeface="Verdana"/>
              </a:rPr>
              <a:t>s</a:t>
            </a:r>
            <a:endParaRPr sz="28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0" y="4699637"/>
            <a:ext cx="4841875" cy="5593715"/>
            <a:chOff x="0" y="4699637"/>
            <a:chExt cx="4841875" cy="5593715"/>
          </a:xfrm>
        </p:grpSpPr>
        <p:sp>
          <p:nvSpPr>
            <p:cNvPr id="3" name="object 3"/>
            <p:cNvSpPr/>
            <p:nvPr/>
          </p:nvSpPr>
          <p:spPr>
            <a:xfrm>
              <a:off x="0" y="6026203"/>
              <a:ext cx="4841875" cy="4260850"/>
            </a:xfrm>
            <a:custGeom>
              <a:avLst/>
              <a:gdLst/>
              <a:ahLst/>
              <a:cxnLst/>
              <a:rect l="l" t="t" r="r" b="b"/>
              <a:pathLst>
                <a:path w="4841875" h="4260850">
                  <a:moveTo>
                    <a:pt x="4815750" y="4260796"/>
                  </a:moveTo>
                  <a:lnTo>
                    <a:pt x="0" y="4260796"/>
                  </a:lnTo>
                  <a:lnTo>
                    <a:pt x="0" y="0"/>
                  </a:lnTo>
                  <a:lnTo>
                    <a:pt x="89960" y="10348"/>
                  </a:lnTo>
                  <a:lnTo>
                    <a:pt x="188260" y="23191"/>
                  </a:lnTo>
                  <a:lnTo>
                    <a:pt x="288089" y="37759"/>
                  </a:lnTo>
                  <a:lnTo>
                    <a:pt x="389317" y="54021"/>
                  </a:lnTo>
                  <a:lnTo>
                    <a:pt x="491813" y="71945"/>
                  </a:lnTo>
                  <a:lnTo>
                    <a:pt x="595445" y="91500"/>
                  </a:lnTo>
                  <a:lnTo>
                    <a:pt x="752738" y="123823"/>
                  </a:lnTo>
                  <a:lnTo>
                    <a:pt x="911852" y="159642"/>
                  </a:lnTo>
                  <a:lnTo>
                    <a:pt x="1072345" y="198852"/>
                  </a:lnTo>
                  <a:lnTo>
                    <a:pt x="1233775" y="241347"/>
                  </a:lnTo>
                  <a:lnTo>
                    <a:pt x="1395701" y="287022"/>
                  </a:lnTo>
                  <a:lnTo>
                    <a:pt x="1557681" y="335772"/>
                  </a:lnTo>
                  <a:lnTo>
                    <a:pt x="1719272" y="387493"/>
                  </a:lnTo>
                  <a:lnTo>
                    <a:pt x="1880034" y="442079"/>
                  </a:lnTo>
                  <a:lnTo>
                    <a:pt x="1986529" y="480010"/>
                  </a:lnTo>
                  <a:lnTo>
                    <a:pt x="2092328" y="519136"/>
                  </a:lnTo>
                  <a:lnTo>
                    <a:pt x="2197299" y="559427"/>
                  </a:lnTo>
                  <a:lnTo>
                    <a:pt x="2301313" y="600851"/>
                  </a:lnTo>
                  <a:lnTo>
                    <a:pt x="2404238" y="643378"/>
                  </a:lnTo>
                  <a:lnTo>
                    <a:pt x="2505943" y="686976"/>
                  </a:lnTo>
                  <a:lnTo>
                    <a:pt x="2606297" y="731614"/>
                  </a:lnTo>
                  <a:lnTo>
                    <a:pt x="2705169" y="777261"/>
                  </a:lnTo>
                  <a:lnTo>
                    <a:pt x="2802429" y="823885"/>
                  </a:lnTo>
                  <a:lnTo>
                    <a:pt x="2897945" y="871457"/>
                  </a:lnTo>
                  <a:lnTo>
                    <a:pt x="2945009" y="895588"/>
                  </a:lnTo>
                  <a:lnTo>
                    <a:pt x="2991587" y="919944"/>
                  </a:lnTo>
                  <a:lnTo>
                    <a:pt x="3037664" y="944521"/>
                  </a:lnTo>
                  <a:lnTo>
                    <a:pt x="3083224" y="969316"/>
                  </a:lnTo>
                  <a:lnTo>
                    <a:pt x="3128249" y="994323"/>
                  </a:lnTo>
                  <a:lnTo>
                    <a:pt x="3172724" y="1019541"/>
                  </a:lnTo>
                  <a:lnTo>
                    <a:pt x="3216632" y="1044963"/>
                  </a:lnTo>
                  <a:lnTo>
                    <a:pt x="3259957" y="1070588"/>
                  </a:lnTo>
                  <a:lnTo>
                    <a:pt x="3302683" y="1096410"/>
                  </a:lnTo>
                  <a:lnTo>
                    <a:pt x="3344792" y="1122426"/>
                  </a:lnTo>
                  <a:lnTo>
                    <a:pt x="3386269" y="1148632"/>
                  </a:lnTo>
                  <a:lnTo>
                    <a:pt x="3427098" y="1175024"/>
                  </a:lnTo>
                  <a:lnTo>
                    <a:pt x="3467262" y="1201599"/>
                  </a:lnTo>
                  <a:lnTo>
                    <a:pt x="3506744" y="1228352"/>
                  </a:lnTo>
                  <a:lnTo>
                    <a:pt x="3545529" y="1255279"/>
                  </a:lnTo>
                  <a:lnTo>
                    <a:pt x="3583599" y="1282377"/>
                  </a:lnTo>
                  <a:lnTo>
                    <a:pt x="3620940" y="1309641"/>
                  </a:lnTo>
                  <a:lnTo>
                    <a:pt x="3657533" y="1337068"/>
                  </a:lnTo>
                  <a:lnTo>
                    <a:pt x="3693363" y="1364655"/>
                  </a:lnTo>
                  <a:lnTo>
                    <a:pt x="3728414" y="1392396"/>
                  </a:lnTo>
                  <a:lnTo>
                    <a:pt x="3762668" y="1420288"/>
                  </a:lnTo>
                  <a:lnTo>
                    <a:pt x="3796111" y="1448327"/>
                  </a:lnTo>
                  <a:lnTo>
                    <a:pt x="3828725" y="1476510"/>
                  </a:lnTo>
                  <a:lnTo>
                    <a:pt x="3860494" y="1504832"/>
                  </a:lnTo>
                  <a:lnTo>
                    <a:pt x="3891401" y="1533290"/>
                  </a:lnTo>
                  <a:lnTo>
                    <a:pt x="3921431" y="1561880"/>
                  </a:lnTo>
                  <a:lnTo>
                    <a:pt x="3950567" y="1590597"/>
                  </a:lnTo>
                  <a:lnTo>
                    <a:pt x="3978792" y="1619438"/>
                  </a:lnTo>
                  <a:lnTo>
                    <a:pt x="4006090" y="1648399"/>
                  </a:lnTo>
                  <a:lnTo>
                    <a:pt x="4032445" y="1677476"/>
                  </a:lnTo>
                  <a:lnTo>
                    <a:pt x="4057841" y="1706666"/>
                  </a:lnTo>
                  <a:lnTo>
                    <a:pt x="4082261" y="1735963"/>
                  </a:lnTo>
                  <a:lnTo>
                    <a:pt x="4128107" y="1794868"/>
                  </a:lnTo>
                  <a:lnTo>
                    <a:pt x="4169854" y="1854159"/>
                  </a:lnTo>
                  <a:lnTo>
                    <a:pt x="4207369" y="1913806"/>
                  </a:lnTo>
                  <a:lnTo>
                    <a:pt x="4237911" y="1965916"/>
                  </a:lnTo>
                  <a:lnTo>
                    <a:pt x="4267662" y="2017578"/>
                  </a:lnTo>
                  <a:lnTo>
                    <a:pt x="4296627" y="2068804"/>
                  </a:lnTo>
                  <a:lnTo>
                    <a:pt x="4324808" y="2119609"/>
                  </a:lnTo>
                  <a:lnTo>
                    <a:pt x="4352207" y="2170005"/>
                  </a:lnTo>
                  <a:lnTo>
                    <a:pt x="4378827" y="2220005"/>
                  </a:lnTo>
                  <a:lnTo>
                    <a:pt x="4404672" y="2269621"/>
                  </a:lnTo>
                  <a:lnTo>
                    <a:pt x="4429743" y="2318866"/>
                  </a:lnTo>
                  <a:lnTo>
                    <a:pt x="4454044" y="2367753"/>
                  </a:lnTo>
                  <a:lnTo>
                    <a:pt x="4477577" y="2416295"/>
                  </a:lnTo>
                  <a:lnTo>
                    <a:pt x="4500345" y="2464505"/>
                  </a:lnTo>
                  <a:lnTo>
                    <a:pt x="4522351" y="2512395"/>
                  </a:lnTo>
                  <a:lnTo>
                    <a:pt x="4543597" y="2559979"/>
                  </a:lnTo>
                  <a:lnTo>
                    <a:pt x="4564086" y="2607269"/>
                  </a:lnTo>
                  <a:lnTo>
                    <a:pt x="4583821" y="2654278"/>
                  </a:lnTo>
                  <a:lnTo>
                    <a:pt x="4602804" y="2701019"/>
                  </a:lnTo>
                  <a:lnTo>
                    <a:pt x="4621039" y="2747504"/>
                  </a:lnTo>
                  <a:lnTo>
                    <a:pt x="4638527" y="2793747"/>
                  </a:lnTo>
                  <a:lnTo>
                    <a:pt x="4655273" y="2839759"/>
                  </a:lnTo>
                  <a:lnTo>
                    <a:pt x="4671277" y="2885555"/>
                  </a:lnTo>
                  <a:lnTo>
                    <a:pt x="4686544" y="2931147"/>
                  </a:lnTo>
                  <a:lnTo>
                    <a:pt x="4701076" y="2976548"/>
                  </a:lnTo>
                  <a:lnTo>
                    <a:pt x="4714875" y="3021770"/>
                  </a:lnTo>
                  <a:lnTo>
                    <a:pt x="4727944" y="3066826"/>
                  </a:lnTo>
                  <a:lnTo>
                    <a:pt x="4740287" y="3111730"/>
                  </a:lnTo>
                  <a:lnTo>
                    <a:pt x="4751905" y="3156493"/>
                  </a:lnTo>
                  <a:lnTo>
                    <a:pt x="4762801" y="3201129"/>
                  </a:lnTo>
                  <a:lnTo>
                    <a:pt x="4772979" y="3245651"/>
                  </a:lnTo>
                  <a:lnTo>
                    <a:pt x="4782440" y="3290071"/>
                  </a:lnTo>
                  <a:lnTo>
                    <a:pt x="4791189" y="3334402"/>
                  </a:lnTo>
                  <a:lnTo>
                    <a:pt x="4799226" y="3378658"/>
                  </a:lnTo>
                  <a:lnTo>
                    <a:pt x="4806555" y="3422850"/>
                  </a:lnTo>
                  <a:lnTo>
                    <a:pt x="4813180" y="3466991"/>
                  </a:lnTo>
                  <a:lnTo>
                    <a:pt x="4819101" y="3511096"/>
                  </a:lnTo>
                  <a:lnTo>
                    <a:pt x="4824323" y="3555175"/>
                  </a:lnTo>
                  <a:lnTo>
                    <a:pt x="4828848" y="3599243"/>
                  </a:lnTo>
                  <a:lnTo>
                    <a:pt x="4832678" y="3643311"/>
                  </a:lnTo>
                  <a:lnTo>
                    <a:pt x="4835817" y="3687394"/>
                  </a:lnTo>
                  <a:lnTo>
                    <a:pt x="4838267" y="3731502"/>
                  </a:lnTo>
                  <a:lnTo>
                    <a:pt x="4840030" y="3775651"/>
                  </a:lnTo>
                  <a:lnTo>
                    <a:pt x="4841111" y="3819851"/>
                  </a:lnTo>
                  <a:lnTo>
                    <a:pt x="4841510" y="3864116"/>
                  </a:lnTo>
                  <a:lnTo>
                    <a:pt x="4841231" y="3908459"/>
                  </a:lnTo>
                  <a:lnTo>
                    <a:pt x="4840277" y="3952893"/>
                  </a:lnTo>
                  <a:lnTo>
                    <a:pt x="4838650" y="3997430"/>
                  </a:lnTo>
                  <a:lnTo>
                    <a:pt x="4836354" y="4042083"/>
                  </a:lnTo>
                  <a:lnTo>
                    <a:pt x="4833390" y="4086866"/>
                  </a:lnTo>
                  <a:lnTo>
                    <a:pt x="4829762" y="4131790"/>
                  </a:lnTo>
                  <a:lnTo>
                    <a:pt x="4825472" y="4176869"/>
                  </a:lnTo>
                  <a:lnTo>
                    <a:pt x="4820523" y="4222116"/>
                  </a:lnTo>
                  <a:lnTo>
                    <a:pt x="4815750" y="4260796"/>
                  </a:lnTo>
                  <a:close/>
                </a:path>
              </a:pathLst>
            </a:custGeom>
            <a:solidFill>
              <a:srgbClr val="B6CCB6">
                <a:alpha val="2195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4" name="object 4"/>
            <p:cNvSpPr/>
            <p:nvPr/>
          </p:nvSpPr>
          <p:spPr>
            <a:xfrm>
              <a:off x="737" y="4699637"/>
              <a:ext cx="3680460" cy="5593715"/>
            </a:xfrm>
            <a:custGeom>
              <a:avLst/>
              <a:gdLst/>
              <a:ahLst/>
              <a:cxnLst/>
              <a:rect l="l" t="t" r="r" b="b"/>
              <a:pathLst>
                <a:path w="3680460" h="5593715">
                  <a:moveTo>
                    <a:pt x="0" y="0"/>
                  </a:moveTo>
                  <a:lnTo>
                    <a:pt x="16463" y="4150"/>
                  </a:lnTo>
                  <a:lnTo>
                    <a:pt x="62807" y="18676"/>
                  </a:lnTo>
                  <a:lnTo>
                    <a:pt x="106600" y="34940"/>
                  </a:lnTo>
                  <a:lnTo>
                    <a:pt x="154908" y="63496"/>
                  </a:lnTo>
                  <a:lnTo>
                    <a:pt x="193342" y="83412"/>
                  </a:lnTo>
                  <a:lnTo>
                    <a:pt x="236121" y="115735"/>
                  </a:lnTo>
                  <a:lnTo>
                    <a:pt x="268855" y="139534"/>
                  </a:lnTo>
                  <a:lnTo>
                    <a:pt x="305763" y="175858"/>
                  </a:lnTo>
                  <a:lnTo>
                    <a:pt x="339608" y="214269"/>
                  </a:lnTo>
                  <a:lnTo>
                    <a:pt x="370304" y="254825"/>
                  </a:lnTo>
                  <a:lnTo>
                    <a:pt x="390614" y="287089"/>
                  </a:lnTo>
                  <a:lnTo>
                    <a:pt x="423759" y="341345"/>
                  </a:lnTo>
                  <a:lnTo>
                    <a:pt x="449122" y="385535"/>
                  </a:lnTo>
                  <a:lnTo>
                    <a:pt x="473854" y="430155"/>
                  </a:lnTo>
                  <a:lnTo>
                    <a:pt x="497956" y="475203"/>
                  </a:lnTo>
                  <a:lnTo>
                    <a:pt x="521428" y="520682"/>
                  </a:lnTo>
                  <a:lnTo>
                    <a:pt x="544270" y="566590"/>
                  </a:lnTo>
                  <a:lnTo>
                    <a:pt x="566481" y="612927"/>
                  </a:lnTo>
                  <a:lnTo>
                    <a:pt x="588062" y="659694"/>
                  </a:lnTo>
                  <a:lnTo>
                    <a:pt x="609013" y="706891"/>
                  </a:lnTo>
                  <a:lnTo>
                    <a:pt x="629333" y="754516"/>
                  </a:lnTo>
                  <a:lnTo>
                    <a:pt x="649023" y="802572"/>
                  </a:lnTo>
                  <a:lnTo>
                    <a:pt x="668082" y="851057"/>
                  </a:lnTo>
                  <a:lnTo>
                    <a:pt x="686511" y="899971"/>
                  </a:lnTo>
                  <a:lnTo>
                    <a:pt x="704310" y="949315"/>
                  </a:lnTo>
                  <a:lnTo>
                    <a:pt x="714328" y="988593"/>
                  </a:lnTo>
                  <a:lnTo>
                    <a:pt x="730866" y="1038796"/>
                  </a:lnTo>
                  <a:lnTo>
                    <a:pt x="746774" y="1089428"/>
                  </a:lnTo>
                  <a:lnTo>
                    <a:pt x="763662" y="1139392"/>
                  </a:lnTo>
                  <a:lnTo>
                    <a:pt x="780913" y="1189110"/>
                  </a:lnTo>
                  <a:lnTo>
                    <a:pt x="798525" y="1238580"/>
                  </a:lnTo>
                  <a:lnTo>
                    <a:pt x="816501" y="1287804"/>
                  </a:lnTo>
                  <a:lnTo>
                    <a:pt x="827689" y="1326284"/>
                  </a:lnTo>
                  <a:lnTo>
                    <a:pt x="846393" y="1375012"/>
                  </a:lnTo>
                  <a:lnTo>
                    <a:pt x="865461" y="1423490"/>
                  </a:lnTo>
                  <a:lnTo>
                    <a:pt x="884895" y="1471720"/>
                  </a:lnTo>
                  <a:lnTo>
                    <a:pt x="904694" y="1519701"/>
                  </a:lnTo>
                  <a:lnTo>
                    <a:pt x="924861" y="1567432"/>
                  </a:lnTo>
                  <a:lnTo>
                    <a:pt x="945394" y="1614912"/>
                  </a:lnTo>
                  <a:lnTo>
                    <a:pt x="966296" y="1662142"/>
                  </a:lnTo>
                  <a:lnTo>
                    <a:pt x="987565" y="1709121"/>
                  </a:lnTo>
                  <a:lnTo>
                    <a:pt x="1009204" y="1755848"/>
                  </a:lnTo>
                  <a:lnTo>
                    <a:pt x="1031213" y="1802324"/>
                  </a:lnTo>
                  <a:lnTo>
                    <a:pt x="1053591" y="1848547"/>
                  </a:lnTo>
                  <a:lnTo>
                    <a:pt x="1069190" y="1884023"/>
                  </a:lnTo>
                  <a:lnTo>
                    <a:pt x="1092311" y="1929740"/>
                  </a:lnTo>
                  <a:lnTo>
                    <a:pt x="1115804" y="1975204"/>
                  </a:lnTo>
                  <a:lnTo>
                    <a:pt x="1139670" y="2020414"/>
                  </a:lnTo>
                  <a:lnTo>
                    <a:pt x="1163909" y="2065370"/>
                  </a:lnTo>
                  <a:lnTo>
                    <a:pt x="1188522" y="2110071"/>
                  </a:lnTo>
                  <a:lnTo>
                    <a:pt x="1213509" y="2154516"/>
                  </a:lnTo>
                  <a:lnTo>
                    <a:pt x="1238872" y="2198706"/>
                  </a:lnTo>
                  <a:lnTo>
                    <a:pt x="1264610" y="2242641"/>
                  </a:lnTo>
                  <a:lnTo>
                    <a:pt x="1290725" y="2286318"/>
                  </a:lnTo>
                  <a:lnTo>
                    <a:pt x="1317217" y="2329739"/>
                  </a:lnTo>
                  <a:lnTo>
                    <a:pt x="1344086" y="2372903"/>
                  </a:lnTo>
                  <a:lnTo>
                    <a:pt x="1371333" y="2415809"/>
                  </a:lnTo>
                  <a:lnTo>
                    <a:pt x="1398959" y="2458457"/>
                  </a:lnTo>
                  <a:lnTo>
                    <a:pt x="1426964" y="2500846"/>
                  </a:lnTo>
                  <a:lnTo>
                    <a:pt x="1455350" y="2542977"/>
                  </a:lnTo>
                  <a:lnTo>
                    <a:pt x="1484116" y="2584848"/>
                  </a:lnTo>
                  <a:lnTo>
                    <a:pt x="1513263" y="2626459"/>
                  </a:lnTo>
                  <a:lnTo>
                    <a:pt x="1542792" y="2667811"/>
                  </a:lnTo>
                  <a:lnTo>
                    <a:pt x="1573720" y="2708209"/>
                  </a:lnTo>
                  <a:lnTo>
                    <a:pt x="1605578" y="2747973"/>
                  </a:lnTo>
                  <a:lnTo>
                    <a:pt x="1638365" y="2787105"/>
                  </a:lnTo>
                  <a:lnTo>
                    <a:pt x="1672081" y="2825603"/>
                  </a:lnTo>
                  <a:lnTo>
                    <a:pt x="1706727" y="2863467"/>
                  </a:lnTo>
                  <a:lnTo>
                    <a:pt x="1742302" y="2900699"/>
                  </a:lnTo>
                  <a:lnTo>
                    <a:pt x="1778807" y="2937297"/>
                  </a:lnTo>
                  <a:lnTo>
                    <a:pt x="1816241" y="2973262"/>
                  </a:lnTo>
                  <a:lnTo>
                    <a:pt x="1854605" y="3008594"/>
                  </a:lnTo>
                  <a:lnTo>
                    <a:pt x="1893898" y="3043292"/>
                  </a:lnTo>
                  <a:lnTo>
                    <a:pt x="1934121" y="3077357"/>
                  </a:lnTo>
                  <a:lnTo>
                    <a:pt x="1975273" y="3110789"/>
                  </a:lnTo>
                  <a:lnTo>
                    <a:pt x="2010203" y="3133092"/>
                  </a:lnTo>
                  <a:lnTo>
                    <a:pt x="2053214" y="3165257"/>
                  </a:lnTo>
                  <a:lnTo>
                    <a:pt x="2094349" y="3198700"/>
                  </a:lnTo>
                  <a:lnTo>
                    <a:pt x="2135525" y="3232116"/>
                  </a:lnTo>
                  <a:lnTo>
                    <a:pt x="2176742" y="3265503"/>
                  </a:lnTo>
                  <a:lnTo>
                    <a:pt x="2218002" y="3298861"/>
                  </a:lnTo>
                  <a:lnTo>
                    <a:pt x="2259307" y="3332189"/>
                  </a:lnTo>
                  <a:lnTo>
                    <a:pt x="2293506" y="3354990"/>
                  </a:lnTo>
                  <a:lnTo>
                    <a:pt x="2334904" y="3388254"/>
                  </a:lnTo>
                  <a:lnTo>
                    <a:pt x="2376350" y="3421485"/>
                  </a:lnTo>
                  <a:lnTo>
                    <a:pt x="2417847" y="3454682"/>
                  </a:lnTo>
                  <a:lnTo>
                    <a:pt x="2459396" y="3487843"/>
                  </a:lnTo>
                  <a:lnTo>
                    <a:pt x="2500998" y="3520969"/>
                  </a:lnTo>
                  <a:lnTo>
                    <a:pt x="2542655" y="3554056"/>
                  </a:lnTo>
                  <a:lnTo>
                    <a:pt x="2584368" y="3587106"/>
                  </a:lnTo>
                  <a:lnTo>
                    <a:pt x="2618988" y="3609620"/>
                  </a:lnTo>
                  <a:lnTo>
                    <a:pt x="2660818" y="3642590"/>
                  </a:lnTo>
                  <a:lnTo>
                    <a:pt x="2702709" y="3675518"/>
                  </a:lnTo>
                  <a:lnTo>
                    <a:pt x="2744662" y="3708404"/>
                  </a:lnTo>
                  <a:lnTo>
                    <a:pt x="2786679" y="3741247"/>
                  </a:lnTo>
                  <a:lnTo>
                    <a:pt x="2828761" y="3774045"/>
                  </a:lnTo>
                  <a:lnTo>
                    <a:pt x="2870909" y="3806798"/>
                  </a:lnTo>
                  <a:lnTo>
                    <a:pt x="2913126" y="3839504"/>
                  </a:lnTo>
                  <a:lnTo>
                    <a:pt x="2948261" y="3861668"/>
                  </a:lnTo>
                  <a:lnTo>
                    <a:pt x="2990618" y="3894278"/>
                  </a:lnTo>
                  <a:lnTo>
                    <a:pt x="3033048" y="3926839"/>
                  </a:lnTo>
                  <a:lnTo>
                    <a:pt x="3075551" y="3959350"/>
                  </a:lnTo>
                  <a:lnTo>
                    <a:pt x="3118131" y="3991809"/>
                  </a:lnTo>
                  <a:lnTo>
                    <a:pt x="3160380" y="4024494"/>
                  </a:lnTo>
                  <a:lnTo>
                    <a:pt x="3201111" y="4058212"/>
                  </a:lnTo>
                  <a:lnTo>
                    <a:pt x="3240335" y="4092958"/>
                  </a:lnTo>
                  <a:lnTo>
                    <a:pt x="3278060" y="4128724"/>
                  </a:lnTo>
                  <a:lnTo>
                    <a:pt x="3307145" y="4155010"/>
                  </a:lnTo>
                  <a:lnTo>
                    <a:pt x="3341901" y="4192800"/>
                  </a:lnTo>
                  <a:lnTo>
                    <a:pt x="3375188" y="4231591"/>
                  </a:lnTo>
                  <a:lnTo>
                    <a:pt x="3407014" y="4271377"/>
                  </a:lnTo>
                  <a:lnTo>
                    <a:pt x="3430238" y="4301656"/>
                  </a:lnTo>
                  <a:lnTo>
                    <a:pt x="3459171" y="4343413"/>
                  </a:lnTo>
                  <a:lnTo>
                    <a:pt x="3486673" y="4386146"/>
                  </a:lnTo>
                  <a:lnTo>
                    <a:pt x="3505600" y="4419353"/>
                  </a:lnTo>
                  <a:lnTo>
                    <a:pt x="3530266" y="4464018"/>
                  </a:lnTo>
                  <a:lnTo>
                    <a:pt x="3553528" y="4509640"/>
                  </a:lnTo>
                  <a:lnTo>
                    <a:pt x="3568245" y="4545716"/>
                  </a:lnTo>
                  <a:lnTo>
                    <a:pt x="3588728" y="4593230"/>
                  </a:lnTo>
                  <a:lnTo>
                    <a:pt x="3600685" y="4631187"/>
                  </a:lnTo>
                  <a:lnTo>
                    <a:pt x="3618427" y="4680569"/>
                  </a:lnTo>
                  <a:lnTo>
                    <a:pt x="3627662" y="4720381"/>
                  </a:lnTo>
                  <a:lnTo>
                    <a:pt x="3642701" y="4771605"/>
                  </a:lnTo>
                  <a:lnTo>
                    <a:pt x="3649252" y="4813245"/>
                  </a:lnTo>
                  <a:lnTo>
                    <a:pt x="3661627" y="4866284"/>
                  </a:lnTo>
                  <a:lnTo>
                    <a:pt x="3665532" y="4909727"/>
                  </a:lnTo>
                  <a:lnTo>
                    <a:pt x="3668128" y="4954062"/>
                  </a:lnTo>
                  <a:lnTo>
                    <a:pt x="3676576" y="5009777"/>
                  </a:lnTo>
                  <a:lnTo>
                    <a:pt x="3676583" y="5055876"/>
                  </a:lnTo>
                  <a:lnTo>
                    <a:pt x="3675310" y="5102847"/>
                  </a:lnTo>
                  <a:lnTo>
                    <a:pt x="3679917" y="5161179"/>
                  </a:lnTo>
                  <a:lnTo>
                    <a:pt x="3670615" y="5259724"/>
                  </a:lnTo>
                  <a:lnTo>
                    <a:pt x="3672815" y="5319697"/>
                  </a:lnTo>
                  <a:lnTo>
                    <a:pt x="3667501" y="5369421"/>
                  </a:lnTo>
                  <a:lnTo>
                    <a:pt x="3661706" y="5419474"/>
                  </a:lnTo>
                  <a:lnTo>
                    <a:pt x="3655308" y="5469937"/>
                  </a:lnTo>
                  <a:lnTo>
                    <a:pt x="3650172" y="5519540"/>
                  </a:lnTo>
                  <a:lnTo>
                    <a:pt x="3640853" y="5587361"/>
                  </a:lnTo>
                  <a:lnTo>
                    <a:pt x="3609974" y="5587402"/>
                  </a:lnTo>
                  <a:lnTo>
                    <a:pt x="3612093" y="5530118"/>
                  </a:lnTo>
                  <a:lnTo>
                    <a:pt x="3617795" y="5480129"/>
                  </a:lnTo>
                  <a:lnTo>
                    <a:pt x="3631113" y="5378847"/>
                  </a:lnTo>
                  <a:lnTo>
                    <a:pt x="3637471" y="5328412"/>
                  </a:lnTo>
                  <a:lnTo>
                    <a:pt x="3636316" y="5267727"/>
                  </a:lnTo>
                  <a:lnTo>
                    <a:pt x="3641830" y="5217866"/>
                  </a:lnTo>
                  <a:lnTo>
                    <a:pt x="3646742" y="5168416"/>
                  </a:lnTo>
                  <a:lnTo>
                    <a:pt x="3642535" y="5109811"/>
                  </a:lnTo>
                  <a:lnTo>
                    <a:pt x="3644146" y="5062609"/>
                  </a:lnTo>
                  <a:lnTo>
                    <a:pt x="3637262" y="5005829"/>
                  </a:lnTo>
                  <a:lnTo>
                    <a:pt x="3636173" y="4960468"/>
                  </a:lnTo>
                  <a:lnTo>
                    <a:pt x="3633714" y="4916039"/>
                  </a:lnTo>
                  <a:lnTo>
                    <a:pt x="3622725" y="4862055"/>
                  </a:lnTo>
                  <a:lnTo>
                    <a:pt x="3617494" y="4819516"/>
                  </a:lnTo>
                  <a:lnTo>
                    <a:pt x="3603708" y="4767438"/>
                  </a:lnTo>
                  <a:lnTo>
                    <a:pt x="3595658" y="4726820"/>
                  </a:lnTo>
                  <a:lnTo>
                    <a:pt x="3579028" y="4676679"/>
                  </a:lnTo>
                  <a:lnTo>
                    <a:pt x="3568109" y="4638015"/>
                  </a:lnTo>
                  <a:lnTo>
                    <a:pt x="3548588" y="4589845"/>
                  </a:lnTo>
                  <a:lnTo>
                    <a:pt x="3527603" y="4542672"/>
                  </a:lnTo>
                  <a:lnTo>
                    <a:pt x="3512293" y="4507000"/>
                  </a:lnTo>
                  <a:lnTo>
                    <a:pt x="3488345" y="4461846"/>
                  </a:lnTo>
                  <a:lnTo>
                    <a:pt x="3462898" y="4417714"/>
                  </a:lnTo>
                  <a:lnTo>
                    <a:pt x="3443090" y="4385106"/>
                  </a:lnTo>
                  <a:lnTo>
                    <a:pt x="3414609" y="4343041"/>
                  </a:lnTo>
                  <a:lnTo>
                    <a:pt x="3384592" y="4302022"/>
                  </a:lnTo>
                  <a:lnTo>
                    <a:pt x="3360179" y="4272553"/>
                  </a:lnTo>
                  <a:lnTo>
                    <a:pt x="3327057" y="4233650"/>
                  </a:lnTo>
                  <a:lnTo>
                    <a:pt x="3292364" y="4195817"/>
                  </a:lnTo>
                  <a:lnTo>
                    <a:pt x="3256088" y="4159063"/>
                  </a:lnTo>
                  <a:lnTo>
                    <a:pt x="3218218" y="4123395"/>
                  </a:lnTo>
                  <a:lnTo>
                    <a:pt x="3178741" y="4088822"/>
                  </a:lnTo>
                  <a:lnTo>
                    <a:pt x="3144797" y="4065847"/>
                  </a:lnTo>
                  <a:lnTo>
                    <a:pt x="3102072" y="4033487"/>
                  </a:lnTo>
                  <a:lnTo>
                    <a:pt x="3059459" y="4001051"/>
                  </a:lnTo>
                  <a:lnTo>
                    <a:pt x="3017014" y="3968500"/>
                  </a:lnTo>
                  <a:lnTo>
                    <a:pt x="2974723" y="3935845"/>
                  </a:lnTo>
                  <a:lnTo>
                    <a:pt x="2932573" y="3903093"/>
                  </a:lnTo>
                  <a:lnTo>
                    <a:pt x="2890551" y="3870253"/>
                  </a:lnTo>
                  <a:lnTo>
                    <a:pt x="2848644" y="3837336"/>
                  </a:lnTo>
                  <a:lnTo>
                    <a:pt x="2813990" y="3814845"/>
                  </a:lnTo>
                  <a:lnTo>
                    <a:pt x="2772274" y="3781798"/>
                  </a:lnTo>
                  <a:lnTo>
                    <a:pt x="2730632" y="3748700"/>
                  </a:lnTo>
                  <a:lnTo>
                    <a:pt x="2689053" y="3715559"/>
                  </a:lnTo>
                  <a:lnTo>
                    <a:pt x="2647522" y="3682385"/>
                  </a:lnTo>
                  <a:lnTo>
                    <a:pt x="2488778" y="3560031"/>
                  </a:lnTo>
                  <a:lnTo>
                    <a:pt x="2405781" y="3493639"/>
                  </a:lnTo>
                  <a:lnTo>
                    <a:pt x="2364224" y="3460483"/>
                  </a:lnTo>
                  <a:lnTo>
                    <a:pt x="2322611" y="3427366"/>
                  </a:lnTo>
                  <a:lnTo>
                    <a:pt x="2280928" y="3394296"/>
                  </a:lnTo>
                  <a:lnTo>
                    <a:pt x="2246314" y="3371778"/>
                  </a:lnTo>
                  <a:lnTo>
                    <a:pt x="2204452" y="3338829"/>
                  </a:lnTo>
                  <a:lnTo>
                    <a:pt x="2162481" y="3305956"/>
                  </a:lnTo>
                  <a:lnTo>
                    <a:pt x="2078290" y="3240378"/>
                  </a:lnTo>
                  <a:lnTo>
                    <a:pt x="2043707" y="3217838"/>
                  </a:lnTo>
                  <a:lnTo>
                    <a:pt x="2002377" y="3184528"/>
                  </a:lnTo>
                  <a:lnTo>
                    <a:pt x="1961489" y="3150916"/>
                  </a:lnTo>
                  <a:lnTo>
                    <a:pt x="1921082" y="3116977"/>
                  </a:lnTo>
                  <a:lnTo>
                    <a:pt x="1888347" y="3093178"/>
                  </a:lnTo>
                  <a:lnTo>
                    <a:pt x="1849021" y="3058502"/>
                  </a:lnTo>
                  <a:lnTo>
                    <a:pt x="1810293" y="3023419"/>
                  </a:lnTo>
                  <a:lnTo>
                    <a:pt x="1772202" y="2987901"/>
                  </a:lnTo>
                  <a:lnTo>
                    <a:pt x="1734789" y="2951922"/>
                  </a:lnTo>
                  <a:lnTo>
                    <a:pt x="1705242" y="2925951"/>
                  </a:lnTo>
                  <a:lnTo>
                    <a:pt x="1669298" y="2888970"/>
                  </a:lnTo>
                  <a:lnTo>
                    <a:pt x="1634149" y="2851449"/>
                  </a:lnTo>
                  <a:lnTo>
                    <a:pt x="1599832" y="2813360"/>
                  </a:lnTo>
                  <a:lnTo>
                    <a:pt x="1566387" y="2774677"/>
                  </a:lnTo>
                  <a:lnTo>
                    <a:pt x="1533852" y="2735373"/>
                  </a:lnTo>
                  <a:lnTo>
                    <a:pt x="1502268" y="2695423"/>
                  </a:lnTo>
                  <a:lnTo>
                    <a:pt x="1471672" y="2654798"/>
                  </a:lnTo>
                  <a:lnTo>
                    <a:pt x="1442105" y="2613473"/>
                  </a:lnTo>
                  <a:lnTo>
                    <a:pt x="1413604" y="2571421"/>
                  </a:lnTo>
                  <a:lnTo>
                    <a:pt x="1385562" y="2529056"/>
                  </a:lnTo>
                  <a:lnTo>
                    <a:pt x="1357880" y="2486447"/>
                  </a:lnTo>
                  <a:lnTo>
                    <a:pt x="1330556" y="2443593"/>
                  </a:lnTo>
                  <a:lnTo>
                    <a:pt x="1303591" y="2400495"/>
                  </a:lnTo>
                  <a:lnTo>
                    <a:pt x="1276983" y="2357153"/>
                  </a:lnTo>
                  <a:lnTo>
                    <a:pt x="1250732" y="2313568"/>
                  </a:lnTo>
                  <a:lnTo>
                    <a:pt x="1224837" y="2269741"/>
                  </a:lnTo>
                  <a:lnTo>
                    <a:pt x="1199298" y="2225671"/>
                  </a:lnTo>
                  <a:lnTo>
                    <a:pt x="1174114" y="2181359"/>
                  </a:lnTo>
                  <a:lnTo>
                    <a:pt x="1149284" y="2136806"/>
                  </a:lnTo>
                  <a:lnTo>
                    <a:pt x="1124808" y="2092012"/>
                  </a:lnTo>
                  <a:lnTo>
                    <a:pt x="1100684" y="2046978"/>
                  </a:lnTo>
                  <a:lnTo>
                    <a:pt x="1076913" y="2001703"/>
                  </a:lnTo>
                  <a:lnTo>
                    <a:pt x="1053493" y="1956189"/>
                  </a:lnTo>
                  <a:lnTo>
                    <a:pt x="1030424" y="1910436"/>
                  </a:lnTo>
                  <a:lnTo>
                    <a:pt x="1007706" y="1864444"/>
                  </a:lnTo>
                  <a:lnTo>
                    <a:pt x="985337" y="1818214"/>
                  </a:lnTo>
                  <a:lnTo>
                    <a:pt x="970468" y="1782242"/>
                  </a:lnTo>
                  <a:lnTo>
                    <a:pt x="948796" y="1735537"/>
                  </a:lnTo>
                  <a:lnTo>
                    <a:pt x="927472" y="1688595"/>
                  </a:lnTo>
                  <a:lnTo>
                    <a:pt x="906495" y="1641417"/>
                  </a:lnTo>
                  <a:lnTo>
                    <a:pt x="885864" y="1594003"/>
                  </a:lnTo>
                  <a:lnTo>
                    <a:pt x="865579" y="1546353"/>
                  </a:lnTo>
                  <a:lnTo>
                    <a:pt x="845639" y="1498468"/>
                  </a:lnTo>
                  <a:lnTo>
                    <a:pt x="826043" y="1450349"/>
                  </a:lnTo>
                  <a:lnTo>
                    <a:pt x="806791" y="1401995"/>
                  </a:lnTo>
                  <a:lnTo>
                    <a:pt x="787881" y="1353408"/>
                  </a:lnTo>
                  <a:lnTo>
                    <a:pt x="769314" y="1304588"/>
                  </a:lnTo>
                  <a:lnTo>
                    <a:pt x="751089" y="1255534"/>
                  </a:lnTo>
                  <a:lnTo>
                    <a:pt x="733204" y="1206249"/>
                  </a:lnTo>
                  <a:lnTo>
                    <a:pt x="722812" y="1167227"/>
                  </a:lnTo>
                  <a:lnTo>
                    <a:pt x="705607" y="1117478"/>
                  </a:lnTo>
                  <a:lnTo>
                    <a:pt x="688742" y="1067498"/>
                  </a:lnTo>
                  <a:lnTo>
                    <a:pt x="672215" y="1017287"/>
                  </a:lnTo>
                  <a:lnTo>
                    <a:pt x="656217" y="966717"/>
                  </a:lnTo>
                  <a:lnTo>
                    <a:pt x="639411" y="916696"/>
                  </a:lnTo>
                  <a:lnTo>
                    <a:pt x="628957" y="877715"/>
                  </a:lnTo>
                  <a:lnTo>
                    <a:pt x="610557" y="828781"/>
                  </a:lnTo>
                  <a:lnTo>
                    <a:pt x="591369" y="780383"/>
                  </a:lnTo>
                  <a:lnTo>
                    <a:pt x="571400" y="732518"/>
                  </a:lnTo>
                  <a:lnTo>
                    <a:pt x="557807" y="695677"/>
                  </a:lnTo>
                  <a:lnTo>
                    <a:pt x="536294" y="648864"/>
                  </a:lnTo>
                  <a:lnTo>
                    <a:pt x="514019" y="602570"/>
                  </a:lnTo>
                  <a:lnTo>
                    <a:pt x="490987" y="556792"/>
                  </a:lnTo>
                  <a:lnTo>
                    <a:pt x="467206" y="511524"/>
                  </a:lnTo>
                  <a:lnTo>
                    <a:pt x="442681" y="466763"/>
                  </a:lnTo>
                  <a:lnTo>
                    <a:pt x="417419" y="422504"/>
                  </a:lnTo>
                  <a:lnTo>
                    <a:pt x="398578" y="389238"/>
                  </a:lnTo>
                  <a:lnTo>
                    <a:pt x="371862" y="345971"/>
                  </a:lnTo>
                  <a:lnTo>
                    <a:pt x="344427" y="303192"/>
                  </a:lnTo>
                  <a:lnTo>
                    <a:pt x="316148" y="260989"/>
                  </a:lnTo>
                  <a:lnTo>
                    <a:pt x="284588" y="221022"/>
                  </a:lnTo>
                  <a:lnTo>
                    <a:pt x="257005" y="193713"/>
                  </a:lnTo>
                  <a:lnTo>
                    <a:pt x="219202" y="157999"/>
                  </a:lnTo>
                  <a:lnTo>
                    <a:pt x="185590" y="134798"/>
                  </a:lnTo>
                  <a:lnTo>
                    <a:pt x="141971" y="103047"/>
                  </a:lnTo>
                  <a:lnTo>
                    <a:pt x="102756" y="83663"/>
                  </a:lnTo>
                  <a:lnTo>
                    <a:pt x="60899" y="66080"/>
                  </a:lnTo>
                  <a:lnTo>
                    <a:pt x="16507" y="50223"/>
                  </a:lnTo>
                  <a:lnTo>
                    <a:pt x="1384" y="45160"/>
                  </a:lnTo>
                  <a:lnTo>
                    <a:pt x="20" y="46089"/>
                  </a:lnTo>
                  <a:lnTo>
                    <a:pt x="0" y="0"/>
                  </a:lnTo>
                  <a:close/>
                </a:path>
                <a:path w="3680460" h="5593715">
                  <a:moveTo>
                    <a:pt x="2540" y="5592172"/>
                  </a:moveTo>
                  <a:lnTo>
                    <a:pt x="3609974" y="5587402"/>
                  </a:lnTo>
                  <a:lnTo>
                    <a:pt x="3609761" y="5593178"/>
                  </a:lnTo>
                  <a:lnTo>
                    <a:pt x="2540" y="5592172"/>
                  </a:lnTo>
                  <a:close/>
                </a:path>
                <a:path w="3680460" h="5593715">
                  <a:moveTo>
                    <a:pt x="20" y="46089"/>
                  </a:moveTo>
                  <a:lnTo>
                    <a:pt x="1384" y="45160"/>
                  </a:lnTo>
                  <a:lnTo>
                    <a:pt x="2540" y="5592172"/>
                  </a:lnTo>
                  <a:lnTo>
                    <a:pt x="20" y="46089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5" name="object 5"/>
          <p:cNvSpPr/>
          <p:nvPr/>
        </p:nvSpPr>
        <p:spPr>
          <a:xfrm>
            <a:off x="12602856" y="7317569"/>
            <a:ext cx="426084" cy="1166495"/>
          </a:xfrm>
          <a:custGeom>
            <a:avLst/>
            <a:gdLst/>
            <a:ahLst/>
            <a:cxnLst/>
            <a:rect l="l" t="t" r="r" b="b"/>
            <a:pathLst>
              <a:path w="426084" h="1166495">
                <a:moveTo>
                  <a:pt x="363059" y="1166171"/>
                </a:moveTo>
                <a:lnTo>
                  <a:pt x="62850" y="1166171"/>
                </a:lnTo>
                <a:lnTo>
                  <a:pt x="38363" y="1161228"/>
                </a:lnTo>
                <a:lnTo>
                  <a:pt x="18388" y="1147754"/>
                </a:lnTo>
                <a:lnTo>
                  <a:pt x="4931" y="1127785"/>
                </a:lnTo>
                <a:lnTo>
                  <a:pt x="0" y="1103352"/>
                </a:lnTo>
                <a:lnTo>
                  <a:pt x="0" y="62818"/>
                </a:lnTo>
                <a:lnTo>
                  <a:pt x="4931" y="38344"/>
                </a:lnTo>
                <a:lnTo>
                  <a:pt x="18388" y="18379"/>
                </a:lnTo>
                <a:lnTo>
                  <a:pt x="38363" y="4929"/>
                </a:lnTo>
                <a:lnTo>
                  <a:pt x="62850" y="0"/>
                </a:lnTo>
                <a:lnTo>
                  <a:pt x="363059" y="0"/>
                </a:lnTo>
                <a:lnTo>
                  <a:pt x="387545" y="4929"/>
                </a:lnTo>
                <a:lnTo>
                  <a:pt x="407521" y="18379"/>
                </a:lnTo>
                <a:lnTo>
                  <a:pt x="420978" y="38344"/>
                </a:lnTo>
                <a:lnTo>
                  <a:pt x="425909" y="62818"/>
                </a:lnTo>
                <a:lnTo>
                  <a:pt x="425909" y="125637"/>
                </a:lnTo>
                <a:lnTo>
                  <a:pt x="125700" y="125637"/>
                </a:lnTo>
                <a:lnTo>
                  <a:pt x="125700" y="1040533"/>
                </a:lnTo>
                <a:lnTo>
                  <a:pt x="425909" y="1040533"/>
                </a:lnTo>
                <a:lnTo>
                  <a:pt x="425909" y="1103352"/>
                </a:lnTo>
                <a:lnTo>
                  <a:pt x="420978" y="1127785"/>
                </a:lnTo>
                <a:lnTo>
                  <a:pt x="407521" y="1147754"/>
                </a:lnTo>
                <a:lnTo>
                  <a:pt x="387545" y="1161228"/>
                </a:lnTo>
                <a:lnTo>
                  <a:pt x="363059" y="1166171"/>
                </a:lnTo>
                <a:close/>
              </a:path>
              <a:path w="426084" h="1166495">
                <a:moveTo>
                  <a:pt x="425909" y="1040533"/>
                </a:moveTo>
                <a:lnTo>
                  <a:pt x="300209" y="1040533"/>
                </a:lnTo>
                <a:lnTo>
                  <a:pt x="300209" y="125637"/>
                </a:lnTo>
                <a:lnTo>
                  <a:pt x="425909" y="125637"/>
                </a:lnTo>
                <a:lnTo>
                  <a:pt x="425909" y="1040533"/>
                </a:lnTo>
                <a:close/>
              </a:path>
            </a:pathLst>
          </a:custGeom>
          <a:solidFill>
            <a:srgbClr val="B6CCB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/>
          <p:nvPr/>
        </p:nvSpPr>
        <p:spPr>
          <a:xfrm>
            <a:off x="13101240" y="7593088"/>
            <a:ext cx="426084" cy="890905"/>
          </a:xfrm>
          <a:custGeom>
            <a:avLst/>
            <a:gdLst/>
            <a:ahLst/>
            <a:cxnLst/>
            <a:rect l="l" t="t" r="r" b="b"/>
            <a:pathLst>
              <a:path w="426084" h="890904">
                <a:moveTo>
                  <a:pt x="363157" y="890652"/>
                </a:moveTo>
                <a:lnTo>
                  <a:pt x="62850" y="890652"/>
                </a:lnTo>
                <a:lnTo>
                  <a:pt x="38363" y="885709"/>
                </a:lnTo>
                <a:lnTo>
                  <a:pt x="18388" y="872235"/>
                </a:lnTo>
                <a:lnTo>
                  <a:pt x="4931" y="852266"/>
                </a:lnTo>
                <a:lnTo>
                  <a:pt x="0" y="827833"/>
                </a:lnTo>
                <a:lnTo>
                  <a:pt x="0" y="62818"/>
                </a:lnTo>
                <a:lnTo>
                  <a:pt x="4931" y="38344"/>
                </a:lnTo>
                <a:lnTo>
                  <a:pt x="18388" y="18379"/>
                </a:lnTo>
                <a:lnTo>
                  <a:pt x="38363" y="4929"/>
                </a:lnTo>
                <a:lnTo>
                  <a:pt x="62850" y="0"/>
                </a:lnTo>
                <a:lnTo>
                  <a:pt x="363157" y="0"/>
                </a:lnTo>
                <a:lnTo>
                  <a:pt x="387602" y="4929"/>
                </a:lnTo>
                <a:lnTo>
                  <a:pt x="407582" y="18379"/>
                </a:lnTo>
                <a:lnTo>
                  <a:pt x="421062" y="38344"/>
                </a:lnTo>
                <a:lnTo>
                  <a:pt x="426008" y="62818"/>
                </a:lnTo>
                <a:lnTo>
                  <a:pt x="426008" y="125637"/>
                </a:lnTo>
                <a:lnTo>
                  <a:pt x="125700" y="125637"/>
                </a:lnTo>
                <a:lnTo>
                  <a:pt x="125700" y="765014"/>
                </a:lnTo>
                <a:lnTo>
                  <a:pt x="426008" y="765014"/>
                </a:lnTo>
                <a:lnTo>
                  <a:pt x="426008" y="827833"/>
                </a:lnTo>
                <a:lnTo>
                  <a:pt x="421062" y="852266"/>
                </a:lnTo>
                <a:lnTo>
                  <a:pt x="407582" y="872235"/>
                </a:lnTo>
                <a:lnTo>
                  <a:pt x="387602" y="885709"/>
                </a:lnTo>
                <a:lnTo>
                  <a:pt x="363157" y="890652"/>
                </a:lnTo>
                <a:close/>
              </a:path>
              <a:path w="426084" h="890904">
                <a:moveTo>
                  <a:pt x="426008" y="765014"/>
                </a:moveTo>
                <a:lnTo>
                  <a:pt x="300307" y="765014"/>
                </a:lnTo>
                <a:lnTo>
                  <a:pt x="300307" y="125637"/>
                </a:lnTo>
                <a:lnTo>
                  <a:pt x="426008" y="125637"/>
                </a:lnTo>
                <a:lnTo>
                  <a:pt x="426008" y="765014"/>
                </a:lnTo>
                <a:close/>
              </a:path>
            </a:pathLst>
          </a:custGeom>
          <a:solidFill>
            <a:srgbClr val="B6CCB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/>
          <p:nvPr/>
        </p:nvSpPr>
        <p:spPr>
          <a:xfrm>
            <a:off x="13599624" y="7853786"/>
            <a:ext cx="426084" cy="630555"/>
          </a:xfrm>
          <a:custGeom>
            <a:avLst/>
            <a:gdLst/>
            <a:ahLst/>
            <a:cxnLst/>
            <a:rect l="l" t="t" r="r" b="b"/>
            <a:pathLst>
              <a:path w="426084" h="630554">
                <a:moveTo>
                  <a:pt x="363157" y="629954"/>
                </a:moveTo>
                <a:lnTo>
                  <a:pt x="62850" y="629954"/>
                </a:lnTo>
                <a:lnTo>
                  <a:pt x="38405" y="625011"/>
                </a:lnTo>
                <a:lnTo>
                  <a:pt x="18425" y="611538"/>
                </a:lnTo>
                <a:lnTo>
                  <a:pt x="4945" y="591568"/>
                </a:lnTo>
                <a:lnTo>
                  <a:pt x="0" y="567135"/>
                </a:lnTo>
                <a:lnTo>
                  <a:pt x="0" y="62818"/>
                </a:lnTo>
                <a:lnTo>
                  <a:pt x="4945" y="38385"/>
                </a:lnTo>
                <a:lnTo>
                  <a:pt x="18425" y="18416"/>
                </a:lnTo>
                <a:lnTo>
                  <a:pt x="38405" y="4942"/>
                </a:lnTo>
                <a:lnTo>
                  <a:pt x="62850" y="0"/>
                </a:lnTo>
                <a:lnTo>
                  <a:pt x="363157" y="0"/>
                </a:lnTo>
                <a:lnTo>
                  <a:pt x="387602" y="4942"/>
                </a:lnTo>
                <a:lnTo>
                  <a:pt x="407582" y="18416"/>
                </a:lnTo>
                <a:lnTo>
                  <a:pt x="421062" y="38385"/>
                </a:lnTo>
                <a:lnTo>
                  <a:pt x="426008" y="62818"/>
                </a:lnTo>
                <a:lnTo>
                  <a:pt x="426008" y="125637"/>
                </a:lnTo>
                <a:lnTo>
                  <a:pt x="125700" y="125637"/>
                </a:lnTo>
                <a:lnTo>
                  <a:pt x="125700" y="504316"/>
                </a:lnTo>
                <a:lnTo>
                  <a:pt x="426008" y="504316"/>
                </a:lnTo>
                <a:lnTo>
                  <a:pt x="426008" y="567135"/>
                </a:lnTo>
                <a:lnTo>
                  <a:pt x="421062" y="591568"/>
                </a:lnTo>
                <a:lnTo>
                  <a:pt x="407582" y="611538"/>
                </a:lnTo>
                <a:lnTo>
                  <a:pt x="387602" y="625011"/>
                </a:lnTo>
                <a:lnTo>
                  <a:pt x="363157" y="629954"/>
                </a:lnTo>
                <a:close/>
              </a:path>
              <a:path w="426084" h="630554">
                <a:moveTo>
                  <a:pt x="426008" y="504316"/>
                </a:moveTo>
                <a:lnTo>
                  <a:pt x="300307" y="504316"/>
                </a:lnTo>
                <a:lnTo>
                  <a:pt x="300307" y="125637"/>
                </a:lnTo>
                <a:lnTo>
                  <a:pt x="426008" y="125637"/>
                </a:lnTo>
                <a:lnTo>
                  <a:pt x="426008" y="504316"/>
                </a:lnTo>
                <a:close/>
              </a:path>
            </a:pathLst>
          </a:custGeom>
          <a:solidFill>
            <a:srgbClr val="B6CCB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8" name="object 8"/>
          <p:cNvSpPr/>
          <p:nvPr/>
        </p:nvSpPr>
        <p:spPr>
          <a:xfrm>
            <a:off x="12602856" y="4297361"/>
            <a:ext cx="1233805" cy="1233170"/>
          </a:xfrm>
          <a:custGeom>
            <a:avLst/>
            <a:gdLst/>
            <a:ahLst/>
            <a:cxnLst/>
            <a:rect l="l" t="t" r="r" b="b"/>
            <a:pathLst>
              <a:path w="1233805" h="1233170">
                <a:moveTo>
                  <a:pt x="616621" y="1232719"/>
                </a:moveTo>
                <a:lnTo>
                  <a:pt x="568506" y="1230861"/>
                </a:lnTo>
                <a:lnTo>
                  <a:pt x="521391" y="1225380"/>
                </a:lnTo>
                <a:lnTo>
                  <a:pt x="475415" y="1216412"/>
                </a:lnTo>
                <a:lnTo>
                  <a:pt x="430714" y="1204097"/>
                </a:lnTo>
                <a:lnTo>
                  <a:pt x="387429" y="1188572"/>
                </a:lnTo>
                <a:lnTo>
                  <a:pt x="345695" y="1169975"/>
                </a:lnTo>
                <a:lnTo>
                  <a:pt x="305653" y="1148445"/>
                </a:lnTo>
                <a:lnTo>
                  <a:pt x="267440" y="1124119"/>
                </a:lnTo>
                <a:lnTo>
                  <a:pt x="231195" y="1097136"/>
                </a:lnTo>
                <a:lnTo>
                  <a:pt x="197055" y="1067633"/>
                </a:lnTo>
                <a:lnTo>
                  <a:pt x="165158" y="1035749"/>
                </a:lnTo>
                <a:lnTo>
                  <a:pt x="135644" y="1001622"/>
                </a:lnTo>
                <a:lnTo>
                  <a:pt x="108649" y="965390"/>
                </a:lnTo>
                <a:lnTo>
                  <a:pt x="84313" y="927190"/>
                </a:lnTo>
                <a:lnTo>
                  <a:pt x="62773" y="887162"/>
                </a:lnTo>
                <a:lnTo>
                  <a:pt x="44168" y="845442"/>
                </a:lnTo>
                <a:lnTo>
                  <a:pt x="28636" y="802170"/>
                </a:lnTo>
                <a:lnTo>
                  <a:pt x="16315" y="757482"/>
                </a:lnTo>
                <a:lnTo>
                  <a:pt x="7343" y="711518"/>
                </a:lnTo>
                <a:lnTo>
                  <a:pt x="1858" y="664414"/>
                </a:lnTo>
                <a:lnTo>
                  <a:pt x="0" y="616310"/>
                </a:lnTo>
                <a:lnTo>
                  <a:pt x="1857" y="568234"/>
                </a:lnTo>
                <a:lnTo>
                  <a:pt x="7338" y="521156"/>
                </a:lnTo>
                <a:lnTo>
                  <a:pt x="16304" y="475216"/>
                </a:lnTo>
                <a:lnTo>
                  <a:pt x="28617" y="430551"/>
                </a:lnTo>
                <a:lnTo>
                  <a:pt x="44139" y="387299"/>
                </a:lnTo>
                <a:lnTo>
                  <a:pt x="62732" y="345598"/>
                </a:lnTo>
                <a:lnTo>
                  <a:pt x="84258" y="305587"/>
                </a:lnTo>
                <a:lnTo>
                  <a:pt x="108580" y="267401"/>
                </a:lnTo>
                <a:lnTo>
                  <a:pt x="135559" y="231181"/>
                </a:lnTo>
                <a:lnTo>
                  <a:pt x="165056" y="197064"/>
                </a:lnTo>
                <a:lnTo>
                  <a:pt x="196935" y="165187"/>
                </a:lnTo>
                <a:lnTo>
                  <a:pt x="231057" y="135689"/>
                </a:lnTo>
                <a:lnTo>
                  <a:pt x="267284" y="108707"/>
                </a:lnTo>
                <a:lnTo>
                  <a:pt x="305479" y="84379"/>
                </a:lnTo>
                <a:lnTo>
                  <a:pt x="345502" y="62845"/>
                </a:lnTo>
                <a:lnTo>
                  <a:pt x="387217" y="44240"/>
                </a:lnTo>
                <a:lnTo>
                  <a:pt x="430484" y="28704"/>
                </a:lnTo>
                <a:lnTo>
                  <a:pt x="475167" y="16374"/>
                </a:lnTo>
                <a:lnTo>
                  <a:pt x="521127" y="7387"/>
                </a:lnTo>
                <a:lnTo>
                  <a:pt x="568226" y="1884"/>
                </a:lnTo>
                <a:lnTo>
                  <a:pt x="616327" y="0"/>
                </a:lnTo>
                <a:lnTo>
                  <a:pt x="617014" y="0"/>
                </a:lnTo>
                <a:lnTo>
                  <a:pt x="665114" y="1884"/>
                </a:lnTo>
                <a:lnTo>
                  <a:pt x="712213" y="7387"/>
                </a:lnTo>
                <a:lnTo>
                  <a:pt x="758173" y="16374"/>
                </a:lnTo>
                <a:lnTo>
                  <a:pt x="802856" y="28704"/>
                </a:lnTo>
                <a:lnTo>
                  <a:pt x="846124" y="44240"/>
                </a:lnTo>
                <a:lnTo>
                  <a:pt x="887838" y="62845"/>
                </a:lnTo>
                <a:lnTo>
                  <a:pt x="927862" y="84379"/>
                </a:lnTo>
                <a:lnTo>
                  <a:pt x="966056" y="108707"/>
                </a:lnTo>
                <a:lnTo>
                  <a:pt x="994850" y="130152"/>
                </a:lnTo>
                <a:lnTo>
                  <a:pt x="553771" y="130152"/>
                </a:lnTo>
                <a:lnTo>
                  <a:pt x="504364" y="139100"/>
                </a:lnTo>
                <a:lnTo>
                  <a:pt x="456805" y="152857"/>
                </a:lnTo>
                <a:lnTo>
                  <a:pt x="411358" y="171155"/>
                </a:lnTo>
                <a:lnTo>
                  <a:pt x="368290" y="193731"/>
                </a:lnTo>
                <a:lnTo>
                  <a:pt x="327864" y="220318"/>
                </a:lnTo>
                <a:lnTo>
                  <a:pt x="290346" y="250651"/>
                </a:lnTo>
                <a:lnTo>
                  <a:pt x="256001" y="284463"/>
                </a:lnTo>
                <a:lnTo>
                  <a:pt x="225094" y="321490"/>
                </a:lnTo>
                <a:lnTo>
                  <a:pt x="197889" y="361466"/>
                </a:lnTo>
                <a:lnTo>
                  <a:pt x="174652" y="404124"/>
                </a:lnTo>
                <a:lnTo>
                  <a:pt x="155647" y="449200"/>
                </a:lnTo>
                <a:lnTo>
                  <a:pt x="141140" y="496427"/>
                </a:lnTo>
                <a:lnTo>
                  <a:pt x="131396" y="545541"/>
                </a:lnTo>
                <a:lnTo>
                  <a:pt x="1228842" y="545541"/>
                </a:lnTo>
                <a:lnTo>
                  <a:pt x="1231484" y="568234"/>
                </a:lnTo>
                <a:lnTo>
                  <a:pt x="1233341" y="616310"/>
                </a:lnTo>
                <a:lnTo>
                  <a:pt x="1231482" y="664414"/>
                </a:lnTo>
                <a:lnTo>
                  <a:pt x="1230695" y="671179"/>
                </a:lnTo>
                <a:lnTo>
                  <a:pt x="128941" y="671179"/>
                </a:lnTo>
                <a:lnTo>
                  <a:pt x="136608" y="718482"/>
                </a:lnTo>
                <a:lnTo>
                  <a:pt x="148681" y="764159"/>
                </a:lnTo>
                <a:lnTo>
                  <a:pt x="164931" y="807984"/>
                </a:lnTo>
                <a:lnTo>
                  <a:pt x="185129" y="849728"/>
                </a:lnTo>
                <a:lnTo>
                  <a:pt x="209044" y="889163"/>
                </a:lnTo>
                <a:lnTo>
                  <a:pt x="236449" y="926061"/>
                </a:lnTo>
                <a:lnTo>
                  <a:pt x="267114" y="960194"/>
                </a:lnTo>
                <a:lnTo>
                  <a:pt x="300809" y="991334"/>
                </a:lnTo>
                <a:lnTo>
                  <a:pt x="337304" y="1019254"/>
                </a:lnTo>
                <a:lnTo>
                  <a:pt x="376372" y="1043726"/>
                </a:lnTo>
                <a:lnTo>
                  <a:pt x="417781" y="1064521"/>
                </a:lnTo>
                <a:lnTo>
                  <a:pt x="461304" y="1081411"/>
                </a:lnTo>
                <a:lnTo>
                  <a:pt x="506710" y="1094169"/>
                </a:lnTo>
                <a:lnTo>
                  <a:pt x="553771" y="1102567"/>
                </a:lnTo>
                <a:lnTo>
                  <a:pt x="994831" y="1102567"/>
                </a:lnTo>
                <a:lnTo>
                  <a:pt x="965877" y="1124119"/>
                </a:lnTo>
                <a:lnTo>
                  <a:pt x="927658" y="1148445"/>
                </a:lnTo>
                <a:lnTo>
                  <a:pt x="887609" y="1169975"/>
                </a:lnTo>
                <a:lnTo>
                  <a:pt x="845869" y="1188572"/>
                </a:lnTo>
                <a:lnTo>
                  <a:pt x="802574" y="1204097"/>
                </a:lnTo>
                <a:lnTo>
                  <a:pt x="757864" y="1216412"/>
                </a:lnTo>
                <a:lnTo>
                  <a:pt x="711876" y="1225380"/>
                </a:lnTo>
                <a:lnTo>
                  <a:pt x="664749" y="1230861"/>
                </a:lnTo>
                <a:lnTo>
                  <a:pt x="616621" y="1232719"/>
                </a:lnTo>
                <a:close/>
              </a:path>
              <a:path w="1233805" h="1233170">
                <a:moveTo>
                  <a:pt x="679472" y="545541"/>
                </a:moveTo>
                <a:lnTo>
                  <a:pt x="553771" y="545541"/>
                </a:lnTo>
                <a:lnTo>
                  <a:pt x="553771" y="130152"/>
                </a:lnTo>
                <a:lnTo>
                  <a:pt x="679472" y="130152"/>
                </a:lnTo>
                <a:lnTo>
                  <a:pt x="679472" y="545541"/>
                </a:lnTo>
                <a:close/>
              </a:path>
              <a:path w="1233805" h="1233170">
                <a:moveTo>
                  <a:pt x="1228842" y="545541"/>
                </a:moveTo>
                <a:lnTo>
                  <a:pt x="1101944" y="545541"/>
                </a:lnTo>
                <a:lnTo>
                  <a:pt x="1092200" y="496427"/>
                </a:lnTo>
                <a:lnTo>
                  <a:pt x="1077693" y="449200"/>
                </a:lnTo>
                <a:lnTo>
                  <a:pt x="1058688" y="404124"/>
                </a:lnTo>
                <a:lnTo>
                  <a:pt x="1035449" y="361466"/>
                </a:lnTo>
                <a:lnTo>
                  <a:pt x="1008241" y="321490"/>
                </a:lnTo>
                <a:lnTo>
                  <a:pt x="977330" y="284463"/>
                </a:lnTo>
                <a:lnTo>
                  <a:pt x="942979" y="250651"/>
                </a:lnTo>
                <a:lnTo>
                  <a:pt x="905453" y="220318"/>
                </a:lnTo>
                <a:lnTo>
                  <a:pt x="865018" y="193731"/>
                </a:lnTo>
                <a:lnTo>
                  <a:pt x="821937" y="171155"/>
                </a:lnTo>
                <a:lnTo>
                  <a:pt x="776476" y="152857"/>
                </a:lnTo>
                <a:lnTo>
                  <a:pt x="728900" y="139100"/>
                </a:lnTo>
                <a:lnTo>
                  <a:pt x="679472" y="130152"/>
                </a:lnTo>
                <a:lnTo>
                  <a:pt x="994850" y="130152"/>
                </a:lnTo>
                <a:lnTo>
                  <a:pt x="1036405" y="165187"/>
                </a:lnTo>
                <a:lnTo>
                  <a:pt x="1068284" y="197064"/>
                </a:lnTo>
                <a:lnTo>
                  <a:pt x="1097782" y="231181"/>
                </a:lnTo>
                <a:lnTo>
                  <a:pt x="1124761" y="267401"/>
                </a:lnTo>
                <a:lnTo>
                  <a:pt x="1149082" y="305587"/>
                </a:lnTo>
                <a:lnTo>
                  <a:pt x="1170609" y="345598"/>
                </a:lnTo>
                <a:lnTo>
                  <a:pt x="1189202" y="387299"/>
                </a:lnTo>
                <a:lnTo>
                  <a:pt x="1204724" y="430551"/>
                </a:lnTo>
                <a:lnTo>
                  <a:pt x="1217037" y="475216"/>
                </a:lnTo>
                <a:lnTo>
                  <a:pt x="1226003" y="521156"/>
                </a:lnTo>
                <a:lnTo>
                  <a:pt x="1228842" y="545541"/>
                </a:lnTo>
                <a:close/>
              </a:path>
              <a:path w="1233805" h="1233170">
                <a:moveTo>
                  <a:pt x="679472" y="1102567"/>
                </a:moveTo>
                <a:lnTo>
                  <a:pt x="553771" y="1102567"/>
                </a:lnTo>
                <a:lnTo>
                  <a:pt x="553771" y="671179"/>
                </a:lnTo>
                <a:lnTo>
                  <a:pt x="679472" y="671179"/>
                </a:lnTo>
                <a:lnTo>
                  <a:pt x="679472" y="1102567"/>
                </a:lnTo>
                <a:close/>
              </a:path>
              <a:path w="1233805" h="1233170">
                <a:moveTo>
                  <a:pt x="994831" y="1102567"/>
                </a:moveTo>
                <a:lnTo>
                  <a:pt x="679472" y="1102567"/>
                </a:lnTo>
                <a:lnTo>
                  <a:pt x="726553" y="1094169"/>
                </a:lnTo>
                <a:lnTo>
                  <a:pt x="771980" y="1081411"/>
                </a:lnTo>
                <a:lnTo>
                  <a:pt x="815522" y="1064521"/>
                </a:lnTo>
                <a:lnTo>
                  <a:pt x="856950" y="1043726"/>
                </a:lnTo>
                <a:lnTo>
                  <a:pt x="896034" y="1019254"/>
                </a:lnTo>
                <a:lnTo>
                  <a:pt x="932545" y="991334"/>
                </a:lnTo>
                <a:lnTo>
                  <a:pt x="966251" y="960194"/>
                </a:lnTo>
                <a:lnTo>
                  <a:pt x="996925" y="926061"/>
                </a:lnTo>
                <a:lnTo>
                  <a:pt x="1024335" y="889163"/>
                </a:lnTo>
                <a:lnTo>
                  <a:pt x="1048253" y="849728"/>
                </a:lnTo>
                <a:lnTo>
                  <a:pt x="1068448" y="807984"/>
                </a:lnTo>
                <a:lnTo>
                  <a:pt x="1084690" y="764159"/>
                </a:lnTo>
                <a:lnTo>
                  <a:pt x="1096751" y="718482"/>
                </a:lnTo>
                <a:lnTo>
                  <a:pt x="1104399" y="671179"/>
                </a:lnTo>
                <a:lnTo>
                  <a:pt x="1230695" y="671179"/>
                </a:lnTo>
                <a:lnTo>
                  <a:pt x="1225998" y="711518"/>
                </a:lnTo>
                <a:lnTo>
                  <a:pt x="1217026" y="757482"/>
                </a:lnTo>
                <a:lnTo>
                  <a:pt x="1204704" y="802170"/>
                </a:lnTo>
                <a:lnTo>
                  <a:pt x="1189171" y="845442"/>
                </a:lnTo>
                <a:lnTo>
                  <a:pt x="1170565" y="887162"/>
                </a:lnTo>
                <a:lnTo>
                  <a:pt x="1149024" y="927190"/>
                </a:lnTo>
                <a:lnTo>
                  <a:pt x="1124686" y="965390"/>
                </a:lnTo>
                <a:lnTo>
                  <a:pt x="1097689" y="1001622"/>
                </a:lnTo>
                <a:lnTo>
                  <a:pt x="1068172" y="1035749"/>
                </a:lnTo>
                <a:lnTo>
                  <a:pt x="1036272" y="1067633"/>
                </a:lnTo>
                <a:lnTo>
                  <a:pt x="1002128" y="1097136"/>
                </a:lnTo>
                <a:lnTo>
                  <a:pt x="994831" y="1102567"/>
                </a:lnTo>
                <a:close/>
              </a:path>
            </a:pathLst>
          </a:custGeom>
          <a:solidFill>
            <a:srgbClr val="B6CCB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9" name="object 9"/>
          <p:cNvSpPr/>
          <p:nvPr/>
        </p:nvSpPr>
        <p:spPr>
          <a:xfrm>
            <a:off x="12603670" y="5823381"/>
            <a:ext cx="1302385" cy="1212850"/>
          </a:xfrm>
          <a:custGeom>
            <a:avLst/>
            <a:gdLst/>
            <a:ahLst/>
            <a:cxnLst/>
            <a:rect l="l" t="t" r="r" b="b"/>
            <a:pathLst>
              <a:path w="1302384" h="1212850">
                <a:moveTo>
                  <a:pt x="1302245" y="285229"/>
                </a:moveTo>
                <a:lnTo>
                  <a:pt x="1288326" y="246659"/>
                </a:lnTo>
                <a:lnTo>
                  <a:pt x="995070" y="13144"/>
                </a:lnTo>
                <a:lnTo>
                  <a:pt x="948791" y="0"/>
                </a:lnTo>
                <a:lnTo>
                  <a:pt x="925817" y="7327"/>
                </a:lnTo>
                <a:lnTo>
                  <a:pt x="906780" y="23444"/>
                </a:lnTo>
                <a:lnTo>
                  <a:pt x="895489" y="45669"/>
                </a:lnTo>
                <a:lnTo>
                  <a:pt x="893686" y="69672"/>
                </a:lnTo>
                <a:lnTo>
                  <a:pt x="901026" y="92621"/>
                </a:lnTo>
                <a:lnTo>
                  <a:pt x="917194" y="111696"/>
                </a:lnTo>
                <a:lnTo>
                  <a:pt x="1070190" y="232524"/>
                </a:lnTo>
                <a:lnTo>
                  <a:pt x="835088" y="232524"/>
                </a:lnTo>
                <a:lnTo>
                  <a:pt x="788822" y="252844"/>
                </a:lnTo>
                <a:lnTo>
                  <a:pt x="582510" y="659688"/>
                </a:lnTo>
                <a:lnTo>
                  <a:pt x="332282" y="659688"/>
                </a:lnTo>
                <a:lnTo>
                  <a:pt x="289280" y="676668"/>
                </a:lnTo>
                <a:lnTo>
                  <a:pt x="8902" y="1116101"/>
                </a:lnTo>
                <a:lnTo>
                  <a:pt x="0" y="1139418"/>
                </a:lnTo>
                <a:lnTo>
                  <a:pt x="698" y="1163485"/>
                </a:lnTo>
                <a:lnTo>
                  <a:pt x="28448" y="1202778"/>
                </a:lnTo>
                <a:lnTo>
                  <a:pt x="61937" y="1212494"/>
                </a:lnTo>
                <a:lnTo>
                  <a:pt x="77343" y="1210576"/>
                </a:lnTo>
                <a:lnTo>
                  <a:pt x="91859" y="1204937"/>
                </a:lnTo>
                <a:lnTo>
                  <a:pt x="104711" y="1195768"/>
                </a:lnTo>
                <a:lnTo>
                  <a:pt x="115163" y="1183246"/>
                </a:lnTo>
                <a:lnTo>
                  <a:pt x="366953" y="785329"/>
                </a:lnTo>
                <a:lnTo>
                  <a:pt x="621398" y="785329"/>
                </a:lnTo>
                <a:lnTo>
                  <a:pt x="667664" y="764997"/>
                </a:lnTo>
                <a:lnTo>
                  <a:pt x="873975" y="358152"/>
                </a:lnTo>
                <a:lnTo>
                  <a:pt x="1055776" y="358152"/>
                </a:lnTo>
                <a:lnTo>
                  <a:pt x="922388" y="470052"/>
                </a:lnTo>
                <a:lnTo>
                  <a:pt x="906818" y="489546"/>
                </a:lnTo>
                <a:lnTo>
                  <a:pt x="900176" y="512699"/>
                </a:lnTo>
                <a:lnTo>
                  <a:pt x="902703" y="536663"/>
                </a:lnTo>
                <a:lnTo>
                  <a:pt x="924902" y="568299"/>
                </a:lnTo>
                <a:lnTo>
                  <a:pt x="962850" y="580961"/>
                </a:lnTo>
                <a:lnTo>
                  <a:pt x="973505" y="580059"/>
                </a:lnTo>
                <a:lnTo>
                  <a:pt x="1279753" y="334200"/>
                </a:lnTo>
                <a:lnTo>
                  <a:pt x="1300899" y="299135"/>
                </a:lnTo>
                <a:lnTo>
                  <a:pt x="1302245" y="285229"/>
                </a:lnTo>
                <a:close/>
              </a:path>
            </a:pathLst>
          </a:custGeom>
          <a:solidFill>
            <a:srgbClr val="B6CCB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0" name="object 10"/>
          <p:cNvSpPr/>
          <p:nvPr/>
        </p:nvSpPr>
        <p:spPr>
          <a:xfrm>
            <a:off x="14328297" y="4483363"/>
            <a:ext cx="1433195" cy="125730"/>
          </a:xfrm>
          <a:custGeom>
            <a:avLst/>
            <a:gdLst/>
            <a:ahLst/>
            <a:cxnLst/>
            <a:rect l="l" t="t" r="r" b="b"/>
            <a:pathLst>
              <a:path w="1433194" h="125729">
                <a:moveTo>
                  <a:pt x="1370139" y="125637"/>
                </a:moveTo>
                <a:lnTo>
                  <a:pt x="62850" y="125637"/>
                </a:lnTo>
                <a:lnTo>
                  <a:pt x="38363" y="120708"/>
                </a:lnTo>
                <a:lnTo>
                  <a:pt x="18388" y="107258"/>
                </a:lnTo>
                <a:lnTo>
                  <a:pt x="4931" y="87292"/>
                </a:lnTo>
                <a:lnTo>
                  <a:pt x="0" y="62818"/>
                </a:lnTo>
                <a:lnTo>
                  <a:pt x="4931" y="38385"/>
                </a:lnTo>
                <a:lnTo>
                  <a:pt x="18388" y="18416"/>
                </a:lnTo>
                <a:lnTo>
                  <a:pt x="38363" y="4942"/>
                </a:lnTo>
                <a:lnTo>
                  <a:pt x="62850" y="0"/>
                </a:lnTo>
                <a:lnTo>
                  <a:pt x="1370139" y="0"/>
                </a:lnTo>
                <a:lnTo>
                  <a:pt x="1394584" y="4942"/>
                </a:lnTo>
                <a:lnTo>
                  <a:pt x="1414564" y="18416"/>
                </a:lnTo>
                <a:lnTo>
                  <a:pt x="1428044" y="38385"/>
                </a:lnTo>
                <a:lnTo>
                  <a:pt x="1432989" y="62818"/>
                </a:lnTo>
                <a:lnTo>
                  <a:pt x="1428044" y="87292"/>
                </a:lnTo>
                <a:lnTo>
                  <a:pt x="1414564" y="107258"/>
                </a:lnTo>
                <a:lnTo>
                  <a:pt x="1394584" y="120708"/>
                </a:lnTo>
                <a:lnTo>
                  <a:pt x="1370139" y="125637"/>
                </a:lnTo>
                <a:close/>
              </a:path>
            </a:pathLst>
          </a:custGeom>
          <a:solidFill>
            <a:srgbClr val="B6CCB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1" name="object 11"/>
          <p:cNvSpPr/>
          <p:nvPr/>
        </p:nvSpPr>
        <p:spPr>
          <a:xfrm>
            <a:off x="14328297" y="4850853"/>
            <a:ext cx="1433195" cy="125730"/>
          </a:xfrm>
          <a:custGeom>
            <a:avLst/>
            <a:gdLst/>
            <a:ahLst/>
            <a:cxnLst/>
            <a:rect l="l" t="t" r="r" b="b"/>
            <a:pathLst>
              <a:path w="1433194" h="125729">
                <a:moveTo>
                  <a:pt x="1370139" y="125637"/>
                </a:moveTo>
                <a:lnTo>
                  <a:pt x="62850" y="125637"/>
                </a:lnTo>
                <a:lnTo>
                  <a:pt x="38363" y="120708"/>
                </a:lnTo>
                <a:lnTo>
                  <a:pt x="18388" y="107258"/>
                </a:lnTo>
                <a:lnTo>
                  <a:pt x="4931" y="87292"/>
                </a:lnTo>
                <a:lnTo>
                  <a:pt x="0" y="62818"/>
                </a:lnTo>
                <a:lnTo>
                  <a:pt x="4931" y="38385"/>
                </a:lnTo>
                <a:lnTo>
                  <a:pt x="18388" y="18416"/>
                </a:lnTo>
                <a:lnTo>
                  <a:pt x="38363" y="4942"/>
                </a:lnTo>
                <a:lnTo>
                  <a:pt x="62850" y="0"/>
                </a:lnTo>
                <a:lnTo>
                  <a:pt x="1370139" y="0"/>
                </a:lnTo>
                <a:lnTo>
                  <a:pt x="1394584" y="4942"/>
                </a:lnTo>
                <a:lnTo>
                  <a:pt x="1414564" y="18416"/>
                </a:lnTo>
                <a:lnTo>
                  <a:pt x="1428044" y="38385"/>
                </a:lnTo>
                <a:lnTo>
                  <a:pt x="1432989" y="62818"/>
                </a:lnTo>
                <a:lnTo>
                  <a:pt x="1428044" y="87292"/>
                </a:lnTo>
                <a:lnTo>
                  <a:pt x="1414564" y="107258"/>
                </a:lnTo>
                <a:lnTo>
                  <a:pt x="1394584" y="120708"/>
                </a:lnTo>
                <a:lnTo>
                  <a:pt x="1370139" y="125637"/>
                </a:lnTo>
                <a:close/>
              </a:path>
            </a:pathLst>
          </a:custGeom>
          <a:solidFill>
            <a:srgbClr val="B6CCB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2" name="object 12"/>
          <p:cNvSpPr/>
          <p:nvPr/>
        </p:nvSpPr>
        <p:spPr>
          <a:xfrm>
            <a:off x="14328297" y="5218343"/>
            <a:ext cx="1433195" cy="125730"/>
          </a:xfrm>
          <a:custGeom>
            <a:avLst/>
            <a:gdLst/>
            <a:ahLst/>
            <a:cxnLst/>
            <a:rect l="l" t="t" r="r" b="b"/>
            <a:pathLst>
              <a:path w="1433194" h="125729">
                <a:moveTo>
                  <a:pt x="1370139" y="125637"/>
                </a:moveTo>
                <a:lnTo>
                  <a:pt x="62850" y="125637"/>
                </a:lnTo>
                <a:lnTo>
                  <a:pt x="38363" y="120708"/>
                </a:lnTo>
                <a:lnTo>
                  <a:pt x="18388" y="107258"/>
                </a:lnTo>
                <a:lnTo>
                  <a:pt x="4931" y="87292"/>
                </a:lnTo>
                <a:lnTo>
                  <a:pt x="0" y="62818"/>
                </a:lnTo>
                <a:lnTo>
                  <a:pt x="4931" y="38385"/>
                </a:lnTo>
                <a:lnTo>
                  <a:pt x="18388" y="18416"/>
                </a:lnTo>
                <a:lnTo>
                  <a:pt x="38363" y="4942"/>
                </a:lnTo>
                <a:lnTo>
                  <a:pt x="62850" y="0"/>
                </a:lnTo>
                <a:lnTo>
                  <a:pt x="1370139" y="0"/>
                </a:lnTo>
                <a:lnTo>
                  <a:pt x="1394584" y="4942"/>
                </a:lnTo>
                <a:lnTo>
                  <a:pt x="1414564" y="18416"/>
                </a:lnTo>
                <a:lnTo>
                  <a:pt x="1428044" y="38385"/>
                </a:lnTo>
                <a:lnTo>
                  <a:pt x="1432989" y="62818"/>
                </a:lnTo>
                <a:lnTo>
                  <a:pt x="1428044" y="87292"/>
                </a:lnTo>
                <a:lnTo>
                  <a:pt x="1414564" y="107258"/>
                </a:lnTo>
                <a:lnTo>
                  <a:pt x="1394584" y="120708"/>
                </a:lnTo>
                <a:lnTo>
                  <a:pt x="1370139" y="125637"/>
                </a:lnTo>
                <a:close/>
              </a:path>
            </a:pathLst>
          </a:custGeom>
          <a:solidFill>
            <a:srgbClr val="B6CCB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3" name="object 13"/>
          <p:cNvSpPr/>
          <p:nvPr/>
        </p:nvSpPr>
        <p:spPr>
          <a:xfrm>
            <a:off x="14328297" y="5999062"/>
            <a:ext cx="1433195" cy="125730"/>
          </a:xfrm>
          <a:custGeom>
            <a:avLst/>
            <a:gdLst/>
            <a:ahLst/>
            <a:cxnLst/>
            <a:rect l="l" t="t" r="r" b="b"/>
            <a:pathLst>
              <a:path w="1433194" h="125729">
                <a:moveTo>
                  <a:pt x="1370139" y="125637"/>
                </a:moveTo>
                <a:lnTo>
                  <a:pt x="62850" y="125637"/>
                </a:lnTo>
                <a:lnTo>
                  <a:pt x="38363" y="120708"/>
                </a:lnTo>
                <a:lnTo>
                  <a:pt x="18388" y="107258"/>
                </a:lnTo>
                <a:lnTo>
                  <a:pt x="4931" y="87292"/>
                </a:lnTo>
                <a:lnTo>
                  <a:pt x="0" y="62818"/>
                </a:lnTo>
                <a:lnTo>
                  <a:pt x="4931" y="38385"/>
                </a:lnTo>
                <a:lnTo>
                  <a:pt x="18388" y="18416"/>
                </a:lnTo>
                <a:lnTo>
                  <a:pt x="38363" y="4942"/>
                </a:lnTo>
                <a:lnTo>
                  <a:pt x="62850" y="0"/>
                </a:lnTo>
                <a:lnTo>
                  <a:pt x="1370139" y="0"/>
                </a:lnTo>
                <a:lnTo>
                  <a:pt x="1394584" y="4942"/>
                </a:lnTo>
                <a:lnTo>
                  <a:pt x="1414564" y="18416"/>
                </a:lnTo>
                <a:lnTo>
                  <a:pt x="1428044" y="38385"/>
                </a:lnTo>
                <a:lnTo>
                  <a:pt x="1432989" y="62818"/>
                </a:lnTo>
                <a:lnTo>
                  <a:pt x="1428044" y="87292"/>
                </a:lnTo>
                <a:lnTo>
                  <a:pt x="1414564" y="107258"/>
                </a:lnTo>
                <a:lnTo>
                  <a:pt x="1394584" y="120708"/>
                </a:lnTo>
                <a:lnTo>
                  <a:pt x="1370139" y="125637"/>
                </a:lnTo>
                <a:close/>
              </a:path>
            </a:pathLst>
          </a:custGeom>
          <a:solidFill>
            <a:srgbClr val="B6CCB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4" name="object 14"/>
          <p:cNvSpPr/>
          <p:nvPr/>
        </p:nvSpPr>
        <p:spPr>
          <a:xfrm>
            <a:off x="14328297" y="6366552"/>
            <a:ext cx="1433195" cy="125730"/>
          </a:xfrm>
          <a:custGeom>
            <a:avLst/>
            <a:gdLst/>
            <a:ahLst/>
            <a:cxnLst/>
            <a:rect l="l" t="t" r="r" b="b"/>
            <a:pathLst>
              <a:path w="1433194" h="125729">
                <a:moveTo>
                  <a:pt x="1370139" y="125637"/>
                </a:moveTo>
                <a:lnTo>
                  <a:pt x="62850" y="125637"/>
                </a:lnTo>
                <a:lnTo>
                  <a:pt x="38363" y="120708"/>
                </a:lnTo>
                <a:lnTo>
                  <a:pt x="18388" y="107258"/>
                </a:lnTo>
                <a:lnTo>
                  <a:pt x="4931" y="87292"/>
                </a:lnTo>
                <a:lnTo>
                  <a:pt x="0" y="62818"/>
                </a:lnTo>
                <a:lnTo>
                  <a:pt x="4931" y="38385"/>
                </a:lnTo>
                <a:lnTo>
                  <a:pt x="18388" y="18416"/>
                </a:lnTo>
                <a:lnTo>
                  <a:pt x="38363" y="4942"/>
                </a:lnTo>
                <a:lnTo>
                  <a:pt x="62850" y="0"/>
                </a:lnTo>
                <a:lnTo>
                  <a:pt x="1370139" y="0"/>
                </a:lnTo>
                <a:lnTo>
                  <a:pt x="1394584" y="4942"/>
                </a:lnTo>
                <a:lnTo>
                  <a:pt x="1414564" y="18416"/>
                </a:lnTo>
                <a:lnTo>
                  <a:pt x="1428044" y="38385"/>
                </a:lnTo>
                <a:lnTo>
                  <a:pt x="1432989" y="62818"/>
                </a:lnTo>
                <a:lnTo>
                  <a:pt x="1428044" y="87292"/>
                </a:lnTo>
                <a:lnTo>
                  <a:pt x="1414564" y="107258"/>
                </a:lnTo>
                <a:lnTo>
                  <a:pt x="1394584" y="120708"/>
                </a:lnTo>
                <a:lnTo>
                  <a:pt x="1370139" y="125637"/>
                </a:lnTo>
                <a:close/>
              </a:path>
            </a:pathLst>
          </a:custGeom>
          <a:solidFill>
            <a:srgbClr val="B6CCB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5" name="object 15"/>
          <p:cNvSpPr/>
          <p:nvPr/>
        </p:nvSpPr>
        <p:spPr>
          <a:xfrm>
            <a:off x="14328297" y="6734041"/>
            <a:ext cx="1433195" cy="125730"/>
          </a:xfrm>
          <a:custGeom>
            <a:avLst/>
            <a:gdLst/>
            <a:ahLst/>
            <a:cxnLst/>
            <a:rect l="l" t="t" r="r" b="b"/>
            <a:pathLst>
              <a:path w="1433194" h="125729">
                <a:moveTo>
                  <a:pt x="1370139" y="125637"/>
                </a:moveTo>
                <a:lnTo>
                  <a:pt x="62850" y="125637"/>
                </a:lnTo>
                <a:lnTo>
                  <a:pt x="38363" y="120708"/>
                </a:lnTo>
                <a:lnTo>
                  <a:pt x="18388" y="107258"/>
                </a:lnTo>
                <a:lnTo>
                  <a:pt x="4931" y="87292"/>
                </a:lnTo>
                <a:lnTo>
                  <a:pt x="0" y="62818"/>
                </a:lnTo>
                <a:lnTo>
                  <a:pt x="4931" y="38385"/>
                </a:lnTo>
                <a:lnTo>
                  <a:pt x="18388" y="18416"/>
                </a:lnTo>
                <a:lnTo>
                  <a:pt x="38363" y="4942"/>
                </a:lnTo>
                <a:lnTo>
                  <a:pt x="62850" y="0"/>
                </a:lnTo>
                <a:lnTo>
                  <a:pt x="1370139" y="0"/>
                </a:lnTo>
                <a:lnTo>
                  <a:pt x="1394584" y="4942"/>
                </a:lnTo>
                <a:lnTo>
                  <a:pt x="1414564" y="18416"/>
                </a:lnTo>
                <a:lnTo>
                  <a:pt x="1428044" y="38385"/>
                </a:lnTo>
                <a:lnTo>
                  <a:pt x="1432989" y="62818"/>
                </a:lnTo>
                <a:lnTo>
                  <a:pt x="1428044" y="87292"/>
                </a:lnTo>
                <a:lnTo>
                  <a:pt x="1414564" y="107258"/>
                </a:lnTo>
                <a:lnTo>
                  <a:pt x="1394584" y="120708"/>
                </a:lnTo>
                <a:lnTo>
                  <a:pt x="1370139" y="125637"/>
                </a:lnTo>
                <a:close/>
              </a:path>
            </a:pathLst>
          </a:custGeom>
          <a:solidFill>
            <a:srgbClr val="B6CCB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6" name="object 16"/>
          <p:cNvSpPr/>
          <p:nvPr/>
        </p:nvSpPr>
        <p:spPr>
          <a:xfrm>
            <a:off x="14328297" y="7623123"/>
            <a:ext cx="1433195" cy="125730"/>
          </a:xfrm>
          <a:custGeom>
            <a:avLst/>
            <a:gdLst/>
            <a:ahLst/>
            <a:cxnLst/>
            <a:rect l="l" t="t" r="r" b="b"/>
            <a:pathLst>
              <a:path w="1433194" h="125729">
                <a:moveTo>
                  <a:pt x="1370139" y="125637"/>
                </a:moveTo>
                <a:lnTo>
                  <a:pt x="62850" y="125637"/>
                </a:lnTo>
                <a:lnTo>
                  <a:pt x="38363" y="120694"/>
                </a:lnTo>
                <a:lnTo>
                  <a:pt x="18388" y="107221"/>
                </a:lnTo>
                <a:lnTo>
                  <a:pt x="4931" y="87251"/>
                </a:lnTo>
                <a:lnTo>
                  <a:pt x="0" y="62818"/>
                </a:lnTo>
                <a:lnTo>
                  <a:pt x="4931" y="38344"/>
                </a:lnTo>
                <a:lnTo>
                  <a:pt x="18388" y="18379"/>
                </a:lnTo>
                <a:lnTo>
                  <a:pt x="38363" y="4929"/>
                </a:lnTo>
                <a:lnTo>
                  <a:pt x="62850" y="0"/>
                </a:lnTo>
                <a:lnTo>
                  <a:pt x="1370139" y="0"/>
                </a:lnTo>
                <a:lnTo>
                  <a:pt x="1394584" y="4929"/>
                </a:lnTo>
                <a:lnTo>
                  <a:pt x="1414564" y="18379"/>
                </a:lnTo>
                <a:lnTo>
                  <a:pt x="1428044" y="38344"/>
                </a:lnTo>
                <a:lnTo>
                  <a:pt x="1432989" y="62818"/>
                </a:lnTo>
                <a:lnTo>
                  <a:pt x="1428044" y="87251"/>
                </a:lnTo>
                <a:lnTo>
                  <a:pt x="1414564" y="107221"/>
                </a:lnTo>
                <a:lnTo>
                  <a:pt x="1394584" y="120694"/>
                </a:lnTo>
                <a:lnTo>
                  <a:pt x="1370139" y="125637"/>
                </a:lnTo>
                <a:close/>
              </a:path>
            </a:pathLst>
          </a:custGeom>
          <a:solidFill>
            <a:srgbClr val="B6CCB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7" name="object 17"/>
          <p:cNvSpPr/>
          <p:nvPr/>
        </p:nvSpPr>
        <p:spPr>
          <a:xfrm>
            <a:off x="14328297" y="7990613"/>
            <a:ext cx="1433195" cy="125730"/>
          </a:xfrm>
          <a:custGeom>
            <a:avLst/>
            <a:gdLst/>
            <a:ahLst/>
            <a:cxnLst/>
            <a:rect l="l" t="t" r="r" b="b"/>
            <a:pathLst>
              <a:path w="1433194" h="125729">
                <a:moveTo>
                  <a:pt x="1370139" y="125637"/>
                </a:moveTo>
                <a:lnTo>
                  <a:pt x="62850" y="125637"/>
                </a:lnTo>
                <a:lnTo>
                  <a:pt x="38363" y="120694"/>
                </a:lnTo>
                <a:lnTo>
                  <a:pt x="18388" y="107221"/>
                </a:lnTo>
                <a:lnTo>
                  <a:pt x="4931" y="87251"/>
                </a:lnTo>
                <a:lnTo>
                  <a:pt x="0" y="62818"/>
                </a:lnTo>
                <a:lnTo>
                  <a:pt x="4931" y="38344"/>
                </a:lnTo>
                <a:lnTo>
                  <a:pt x="18388" y="18379"/>
                </a:lnTo>
                <a:lnTo>
                  <a:pt x="38363" y="4929"/>
                </a:lnTo>
                <a:lnTo>
                  <a:pt x="62850" y="0"/>
                </a:lnTo>
                <a:lnTo>
                  <a:pt x="1370139" y="0"/>
                </a:lnTo>
                <a:lnTo>
                  <a:pt x="1394584" y="4929"/>
                </a:lnTo>
                <a:lnTo>
                  <a:pt x="1414564" y="18379"/>
                </a:lnTo>
                <a:lnTo>
                  <a:pt x="1428044" y="38344"/>
                </a:lnTo>
                <a:lnTo>
                  <a:pt x="1432989" y="62818"/>
                </a:lnTo>
                <a:lnTo>
                  <a:pt x="1428044" y="87251"/>
                </a:lnTo>
                <a:lnTo>
                  <a:pt x="1414564" y="107221"/>
                </a:lnTo>
                <a:lnTo>
                  <a:pt x="1394584" y="120694"/>
                </a:lnTo>
                <a:lnTo>
                  <a:pt x="1370139" y="125637"/>
                </a:lnTo>
                <a:close/>
              </a:path>
            </a:pathLst>
          </a:custGeom>
          <a:solidFill>
            <a:srgbClr val="B6CCB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8" name="object 18"/>
          <p:cNvSpPr/>
          <p:nvPr/>
        </p:nvSpPr>
        <p:spPr>
          <a:xfrm>
            <a:off x="12013731" y="3434981"/>
            <a:ext cx="5565775" cy="5626735"/>
          </a:xfrm>
          <a:custGeom>
            <a:avLst/>
            <a:gdLst/>
            <a:ahLst/>
            <a:cxnLst/>
            <a:rect l="l" t="t" r="r" b="b"/>
            <a:pathLst>
              <a:path w="5565775" h="5626734">
                <a:moveTo>
                  <a:pt x="3747554" y="4985944"/>
                </a:moveTo>
                <a:lnTo>
                  <a:pt x="3742601" y="4961471"/>
                </a:lnTo>
                <a:lnTo>
                  <a:pt x="3729126" y="4941506"/>
                </a:lnTo>
                <a:lnTo>
                  <a:pt x="3709149" y="4928057"/>
                </a:lnTo>
                <a:lnTo>
                  <a:pt x="3684701" y="4923129"/>
                </a:lnTo>
                <a:lnTo>
                  <a:pt x="2377414" y="4923129"/>
                </a:lnTo>
                <a:lnTo>
                  <a:pt x="2352929" y="4928057"/>
                </a:lnTo>
                <a:lnTo>
                  <a:pt x="2332952" y="4941506"/>
                </a:lnTo>
                <a:lnTo>
                  <a:pt x="2319490" y="4961471"/>
                </a:lnTo>
                <a:lnTo>
                  <a:pt x="2314562" y="4985944"/>
                </a:lnTo>
                <a:lnTo>
                  <a:pt x="2319490" y="5010378"/>
                </a:lnTo>
                <a:lnTo>
                  <a:pt x="2332952" y="5030343"/>
                </a:lnTo>
                <a:lnTo>
                  <a:pt x="2352929" y="5043817"/>
                </a:lnTo>
                <a:lnTo>
                  <a:pt x="2377414" y="5048770"/>
                </a:lnTo>
                <a:lnTo>
                  <a:pt x="3684701" y="5048770"/>
                </a:lnTo>
                <a:lnTo>
                  <a:pt x="3709149" y="5043817"/>
                </a:lnTo>
                <a:lnTo>
                  <a:pt x="3729126" y="5030343"/>
                </a:lnTo>
                <a:lnTo>
                  <a:pt x="3742601" y="5010378"/>
                </a:lnTo>
                <a:lnTo>
                  <a:pt x="3747554" y="4985944"/>
                </a:lnTo>
                <a:close/>
              </a:path>
              <a:path w="5565775" h="5626734">
                <a:moveTo>
                  <a:pt x="5565495" y="836256"/>
                </a:moveTo>
                <a:lnTo>
                  <a:pt x="5551551" y="766394"/>
                </a:lnTo>
                <a:lnTo>
                  <a:pt x="5528907" y="718400"/>
                </a:lnTo>
                <a:lnTo>
                  <a:pt x="5520093" y="707009"/>
                </a:lnTo>
                <a:lnTo>
                  <a:pt x="5496534" y="676541"/>
                </a:lnTo>
                <a:lnTo>
                  <a:pt x="5454548" y="640969"/>
                </a:lnTo>
                <a:lnTo>
                  <a:pt x="5440591" y="633069"/>
                </a:lnTo>
                <a:lnTo>
                  <a:pt x="5440591" y="855980"/>
                </a:lnTo>
                <a:lnTo>
                  <a:pt x="5439270" y="879830"/>
                </a:lnTo>
                <a:lnTo>
                  <a:pt x="5435676" y="902144"/>
                </a:lnTo>
                <a:lnTo>
                  <a:pt x="5400014" y="885647"/>
                </a:lnTo>
                <a:lnTo>
                  <a:pt x="5389524" y="880808"/>
                </a:lnTo>
                <a:lnTo>
                  <a:pt x="5389524" y="1019136"/>
                </a:lnTo>
                <a:lnTo>
                  <a:pt x="4146156" y="3710038"/>
                </a:lnTo>
                <a:lnTo>
                  <a:pt x="4044226" y="3663010"/>
                </a:lnTo>
                <a:lnTo>
                  <a:pt x="4044226" y="3804069"/>
                </a:lnTo>
                <a:lnTo>
                  <a:pt x="3868051" y="3930891"/>
                </a:lnTo>
                <a:lnTo>
                  <a:pt x="3849687" y="3714254"/>
                </a:lnTo>
                <a:lnTo>
                  <a:pt x="4044226" y="3804069"/>
                </a:lnTo>
                <a:lnTo>
                  <a:pt x="4044226" y="3663010"/>
                </a:lnTo>
                <a:lnTo>
                  <a:pt x="3856850" y="3576548"/>
                </a:lnTo>
                <a:lnTo>
                  <a:pt x="5100205" y="885647"/>
                </a:lnTo>
                <a:lnTo>
                  <a:pt x="5389524" y="1019136"/>
                </a:lnTo>
                <a:lnTo>
                  <a:pt x="5389524" y="880808"/>
                </a:lnTo>
                <a:lnTo>
                  <a:pt x="5158448" y="774141"/>
                </a:lnTo>
                <a:lnTo>
                  <a:pt x="5179403" y="750150"/>
                </a:lnTo>
                <a:lnTo>
                  <a:pt x="5205742" y="728573"/>
                </a:lnTo>
                <a:lnTo>
                  <a:pt x="5237480" y="713003"/>
                </a:lnTo>
                <a:lnTo>
                  <a:pt x="5274615" y="707009"/>
                </a:lnTo>
                <a:lnTo>
                  <a:pt x="5292433" y="708202"/>
                </a:lnTo>
                <a:lnTo>
                  <a:pt x="5330406" y="717651"/>
                </a:lnTo>
                <a:lnTo>
                  <a:pt x="5379694" y="742061"/>
                </a:lnTo>
                <a:lnTo>
                  <a:pt x="5420652" y="782485"/>
                </a:lnTo>
                <a:lnTo>
                  <a:pt x="5438699" y="831443"/>
                </a:lnTo>
                <a:lnTo>
                  <a:pt x="5440591" y="855980"/>
                </a:lnTo>
                <a:lnTo>
                  <a:pt x="5440591" y="633069"/>
                </a:lnTo>
                <a:lnTo>
                  <a:pt x="5403075" y="611797"/>
                </a:lnTo>
                <a:lnTo>
                  <a:pt x="5338038" y="589000"/>
                </a:lnTo>
                <a:lnTo>
                  <a:pt x="5274615" y="581367"/>
                </a:lnTo>
                <a:lnTo>
                  <a:pt x="5213159" y="588924"/>
                </a:lnTo>
                <a:lnTo>
                  <a:pt x="5160556" y="609028"/>
                </a:lnTo>
                <a:lnTo>
                  <a:pt x="5116474" y="637806"/>
                </a:lnTo>
                <a:lnTo>
                  <a:pt x="5080571" y="671398"/>
                </a:lnTo>
                <a:lnTo>
                  <a:pt x="5052504" y="705967"/>
                </a:lnTo>
                <a:lnTo>
                  <a:pt x="5018570" y="762571"/>
                </a:lnTo>
                <a:lnTo>
                  <a:pt x="5012017" y="776897"/>
                </a:lnTo>
                <a:lnTo>
                  <a:pt x="4388434" y="2126475"/>
                </a:lnTo>
                <a:lnTo>
                  <a:pt x="4388434" y="969467"/>
                </a:lnTo>
                <a:lnTo>
                  <a:pt x="4384357" y="920140"/>
                </a:lnTo>
                <a:lnTo>
                  <a:pt x="4372800" y="867892"/>
                </a:lnTo>
                <a:lnTo>
                  <a:pt x="4354804" y="815263"/>
                </a:lnTo>
                <a:lnTo>
                  <a:pt x="4331386" y="764819"/>
                </a:lnTo>
                <a:lnTo>
                  <a:pt x="4303560" y="719112"/>
                </a:lnTo>
                <a:lnTo>
                  <a:pt x="4272356" y="680707"/>
                </a:lnTo>
                <a:lnTo>
                  <a:pt x="4262729" y="670674"/>
                </a:lnTo>
                <a:lnTo>
                  <a:pt x="4262729" y="969467"/>
                </a:lnTo>
                <a:lnTo>
                  <a:pt x="4262729" y="2398522"/>
                </a:lnTo>
                <a:lnTo>
                  <a:pt x="3716413" y="3580866"/>
                </a:lnTo>
                <a:lnTo>
                  <a:pt x="3712375" y="3592550"/>
                </a:lnTo>
                <a:lnTo>
                  <a:pt x="3710686" y="3604679"/>
                </a:lnTo>
                <a:lnTo>
                  <a:pt x="3711384" y="3616909"/>
                </a:lnTo>
                <a:lnTo>
                  <a:pt x="3714458" y="3628860"/>
                </a:lnTo>
                <a:lnTo>
                  <a:pt x="3715042" y="3630536"/>
                </a:lnTo>
                <a:lnTo>
                  <a:pt x="3716032" y="3631908"/>
                </a:lnTo>
                <a:lnTo>
                  <a:pt x="3716617" y="3633381"/>
                </a:lnTo>
                <a:lnTo>
                  <a:pt x="3752062" y="4051808"/>
                </a:lnTo>
                <a:lnTo>
                  <a:pt x="3774389" y="4094734"/>
                </a:lnTo>
                <a:lnTo>
                  <a:pt x="3814724" y="4109428"/>
                </a:lnTo>
                <a:lnTo>
                  <a:pt x="3824401" y="4108678"/>
                </a:lnTo>
                <a:lnTo>
                  <a:pt x="4083164" y="3930891"/>
                </a:lnTo>
                <a:lnTo>
                  <a:pt x="4189463" y="3854424"/>
                </a:lnTo>
                <a:lnTo>
                  <a:pt x="4203141" y="3849992"/>
                </a:lnTo>
                <a:lnTo>
                  <a:pt x="4215498" y="3842651"/>
                </a:lnTo>
                <a:lnTo>
                  <a:pt x="4225963" y="3832504"/>
                </a:lnTo>
                <a:lnTo>
                  <a:pt x="4233951" y="3819677"/>
                </a:lnTo>
                <a:lnTo>
                  <a:pt x="4262729" y="3757396"/>
                </a:lnTo>
                <a:lnTo>
                  <a:pt x="4262729" y="5421058"/>
                </a:lnTo>
                <a:lnTo>
                  <a:pt x="4256456" y="5452072"/>
                </a:lnTo>
                <a:lnTo>
                  <a:pt x="4239361" y="5477408"/>
                </a:lnTo>
                <a:lnTo>
                  <a:pt x="4214012" y="5494502"/>
                </a:lnTo>
                <a:lnTo>
                  <a:pt x="4182986" y="5500763"/>
                </a:lnTo>
                <a:lnTo>
                  <a:pt x="205333" y="5500763"/>
                </a:lnTo>
                <a:lnTo>
                  <a:pt x="174371" y="5494502"/>
                </a:lnTo>
                <a:lnTo>
                  <a:pt x="149059" y="5477408"/>
                </a:lnTo>
                <a:lnTo>
                  <a:pt x="131965" y="5452072"/>
                </a:lnTo>
                <a:lnTo>
                  <a:pt x="125691" y="5421058"/>
                </a:lnTo>
                <a:lnTo>
                  <a:pt x="125691" y="205244"/>
                </a:lnTo>
                <a:lnTo>
                  <a:pt x="131965" y="174294"/>
                </a:lnTo>
                <a:lnTo>
                  <a:pt x="149059" y="148983"/>
                </a:lnTo>
                <a:lnTo>
                  <a:pt x="174371" y="131902"/>
                </a:lnTo>
                <a:lnTo>
                  <a:pt x="205333" y="125641"/>
                </a:lnTo>
                <a:lnTo>
                  <a:pt x="3450386" y="125641"/>
                </a:lnTo>
                <a:lnTo>
                  <a:pt x="3500945" y="132422"/>
                </a:lnTo>
                <a:lnTo>
                  <a:pt x="3555352" y="150698"/>
                </a:lnTo>
                <a:lnTo>
                  <a:pt x="3579596" y="163398"/>
                </a:lnTo>
                <a:lnTo>
                  <a:pt x="3571278" y="177698"/>
                </a:lnTo>
                <a:lnTo>
                  <a:pt x="3561842" y="240868"/>
                </a:lnTo>
                <a:lnTo>
                  <a:pt x="3561842" y="702589"/>
                </a:lnTo>
                <a:lnTo>
                  <a:pt x="3567277" y="749592"/>
                </a:lnTo>
                <a:lnTo>
                  <a:pt x="3582746" y="792772"/>
                </a:lnTo>
                <a:lnTo>
                  <a:pt x="3607016" y="830884"/>
                </a:lnTo>
                <a:lnTo>
                  <a:pt x="3638829" y="862685"/>
                </a:lnTo>
                <a:lnTo>
                  <a:pt x="3676967" y="886942"/>
                </a:lnTo>
                <a:lnTo>
                  <a:pt x="3720160" y="902398"/>
                </a:lnTo>
                <a:lnTo>
                  <a:pt x="3767188" y="907834"/>
                </a:lnTo>
                <a:lnTo>
                  <a:pt x="4182986" y="907834"/>
                </a:lnTo>
                <a:lnTo>
                  <a:pt x="4238460" y="900734"/>
                </a:lnTo>
                <a:lnTo>
                  <a:pt x="4249102" y="895819"/>
                </a:lnTo>
                <a:lnTo>
                  <a:pt x="4256125" y="917892"/>
                </a:lnTo>
                <a:lnTo>
                  <a:pt x="4262729" y="969467"/>
                </a:lnTo>
                <a:lnTo>
                  <a:pt x="4262729" y="670674"/>
                </a:lnTo>
                <a:lnTo>
                  <a:pt x="4180433" y="584847"/>
                </a:lnTo>
                <a:lnTo>
                  <a:pt x="4180433" y="782193"/>
                </a:lnTo>
                <a:lnTo>
                  <a:pt x="3767188" y="782193"/>
                </a:lnTo>
                <a:lnTo>
                  <a:pt x="3736225" y="775931"/>
                </a:lnTo>
                <a:lnTo>
                  <a:pt x="3710914" y="758850"/>
                </a:lnTo>
                <a:lnTo>
                  <a:pt x="3693820" y="733539"/>
                </a:lnTo>
                <a:lnTo>
                  <a:pt x="3687546" y="702589"/>
                </a:lnTo>
                <a:lnTo>
                  <a:pt x="3687546" y="257162"/>
                </a:lnTo>
                <a:lnTo>
                  <a:pt x="4180433" y="782193"/>
                </a:lnTo>
                <a:lnTo>
                  <a:pt x="4180433" y="584847"/>
                </a:lnTo>
                <a:lnTo>
                  <a:pt x="3736848" y="122199"/>
                </a:lnTo>
                <a:lnTo>
                  <a:pt x="3699408" y="89369"/>
                </a:lnTo>
                <a:lnTo>
                  <a:pt x="3654488" y="60071"/>
                </a:lnTo>
                <a:lnTo>
                  <a:pt x="3604590" y="35407"/>
                </a:lnTo>
                <a:lnTo>
                  <a:pt x="3552266" y="16459"/>
                </a:lnTo>
                <a:lnTo>
                  <a:pt x="3500018" y="4292"/>
                </a:lnTo>
                <a:lnTo>
                  <a:pt x="3450386" y="0"/>
                </a:lnTo>
                <a:lnTo>
                  <a:pt x="205333" y="0"/>
                </a:lnTo>
                <a:lnTo>
                  <a:pt x="158318" y="5435"/>
                </a:lnTo>
                <a:lnTo>
                  <a:pt x="115112" y="20891"/>
                </a:lnTo>
                <a:lnTo>
                  <a:pt x="76987" y="45148"/>
                </a:lnTo>
                <a:lnTo>
                  <a:pt x="45161" y="76949"/>
                </a:lnTo>
                <a:lnTo>
                  <a:pt x="20904" y="115062"/>
                </a:lnTo>
                <a:lnTo>
                  <a:pt x="5422" y="158242"/>
                </a:lnTo>
                <a:lnTo>
                  <a:pt x="0" y="205244"/>
                </a:lnTo>
                <a:lnTo>
                  <a:pt x="0" y="5421058"/>
                </a:lnTo>
                <a:lnTo>
                  <a:pt x="5422" y="5468074"/>
                </a:lnTo>
                <a:lnTo>
                  <a:pt x="20904" y="5511266"/>
                </a:lnTo>
                <a:lnTo>
                  <a:pt x="45161" y="5549392"/>
                </a:lnTo>
                <a:lnTo>
                  <a:pt x="76987" y="5581218"/>
                </a:lnTo>
                <a:lnTo>
                  <a:pt x="115112" y="5605488"/>
                </a:lnTo>
                <a:lnTo>
                  <a:pt x="158318" y="5620969"/>
                </a:lnTo>
                <a:lnTo>
                  <a:pt x="205333" y="5626405"/>
                </a:lnTo>
                <a:lnTo>
                  <a:pt x="4182986" y="5626405"/>
                </a:lnTo>
                <a:lnTo>
                  <a:pt x="4230014" y="5620969"/>
                </a:lnTo>
                <a:lnTo>
                  <a:pt x="4273232" y="5605488"/>
                </a:lnTo>
                <a:lnTo>
                  <a:pt x="4311383" y="5581218"/>
                </a:lnTo>
                <a:lnTo>
                  <a:pt x="4343222" y="5549392"/>
                </a:lnTo>
                <a:lnTo>
                  <a:pt x="4367504" y="5511266"/>
                </a:lnTo>
                <a:lnTo>
                  <a:pt x="4382986" y="5468074"/>
                </a:lnTo>
                <a:lnTo>
                  <a:pt x="4388434" y="5421058"/>
                </a:lnTo>
                <a:lnTo>
                  <a:pt x="4388434" y="3510292"/>
                </a:lnTo>
                <a:lnTo>
                  <a:pt x="4384916" y="3492944"/>
                </a:lnTo>
                <a:lnTo>
                  <a:pt x="5529453" y="1015796"/>
                </a:lnTo>
                <a:lnTo>
                  <a:pt x="5537860" y="996670"/>
                </a:lnTo>
                <a:lnTo>
                  <a:pt x="5551462" y="956792"/>
                </a:lnTo>
                <a:lnTo>
                  <a:pt x="5562930" y="902144"/>
                </a:lnTo>
                <a:lnTo>
                  <a:pt x="5563070" y="901522"/>
                </a:lnTo>
                <a:lnTo>
                  <a:pt x="5565495" y="836256"/>
                </a:lnTo>
                <a:close/>
              </a:path>
            </a:pathLst>
          </a:custGeom>
          <a:solidFill>
            <a:srgbClr val="B6CCB6"/>
          </a:solidFill>
        </p:spPr>
        <p:txBody>
          <a:bodyPr wrap="square" lIns="0" tIns="0" rIns="0" bIns="0" rtlCol="0"/>
          <a:lstStyle/>
          <a:p/>
        </p:txBody>
      </p:sp>
      <p:sp>
        <p:nvSpPr>
          <p:cNvPr id="19" name="object 19"/>
          <p:cNvSpPr txBox="1">
            <a:spLocks noGrp="1"/>
          </p:cNvSpPr>
          <p:nvPr>
            <p:ph type="title"/>
          </p:nvPr>
        </p:nvSpPr>
        <p:spPr>
          <a:xfrm>
            <a:off x="1104847" y="1289145"/>
            <a:ext cx="7338059" cy="101600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6500" spc="459"/>
              <a:t>Data</a:t>
            </a:r>
            <a:r>
              <a:rPr dirty="0" sz="6500" spc="155"/>
              <a:t> </a:t>
            </a:r>
            <a:r>
              <a:rPr dirty="0" sz="6500" spc="575"/>
              <a:t>Preparation</a:t>
            </a:r>
            <a:endParaRPr sz="6500"/>
          </a:p>
        </p:txBody>
      </p:sp>
      <p:pic>
        <p:nvPicPr>
          <p:cNvPr id="20" name="object 20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55672" y="4341971"/>
            <a:ext cx="95250" cy="95249"/>
          </a:xfrm>
          <a:prstGeom prst="rect">
            <a:avLst/>
          </a:prstGeom>
        </p:spPr>
      </p:pic>
      <p:pic>
        <p:nvPicPr>
          <p:cNvPr id="21" name="object 21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55672" y="4780121"/>
            <a:ext cx="95250" cy="95249"/>
          </a:xfrm>
          <a:prstGeom prst="rect">
            <a:avLst/>
          </a:prstGeom>
        </p:spPr>
      </p:pic>
      <p:pic>
        <p:nvPicPr>
          <p:cNvPr id="22" name="object 2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55672" y="5218271"/>
            <a:ext cx="95250" cy="95249"/>
          </a:xfrm>
          <a:prstGeom prst="rect">
            <a:avLst/>
          </a:prstGeom>
        </p:spPr>
      </p:pic>
      <p:pic>
        <p:nvPicPr>
          <p:cNvPr id="23" name="object 2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1355672" y="5656421"/>
            <a:ext cx="95250" cy="95249"/>
          </a:xfrm>
          <a:prstGeom prst="rect">
            <a:avLst/>
          </a:prstGeom>
        </p:spPr>
      </p:pic>
      <p:sp>
        <p:nvSpPr>
          <p:cNvPr id="24" name="object 24"/>
          <p:cNvSpPr txBox="1"/>
          <p:nvPr/>
        </p:nvSpPr>
        <p:spPr>
          <a:xfrm>
            <a:off x="1223165" y="3381444"/>
            <a:ext cx="3537585" cy="24892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160">
                <a:solidFill>
                  <a:srgbClr val="FFFFFF"/>
                </a:solidFill>
                <a:latin typeface="Microsoft Sans Serif"/>
                <a:cs typeface="Microsoft Sans Serif"/>
              </a:rPr>
              <a:t>Defined</a:t>
            </a:r>
            <a:r>
              <a:rPr dirty="0" sz="3000" spc="20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dirty="0" sz="3000" spc="195">
                <a:solidFill>
                  <a:srgbClr val="FFFFFF"/>
                </a:solidFill>
                <a:latin typeface="Microsoft Sans Serif"/>
                <a:cs typeface="Microsoft Sans Serif"/>
              </a:rPr>
              <a:t>Constants</a:t>
            </a:r>
            <a:endParaRPr sz="3000">
              <a:latin typeface="Microsoft Sans Serif"/>
              <a:cs typeface="Microsoft Sans Serif"/>
            </a:endParaRPr>
          </a:p>
          <a:p>
            <a:pPr marL="390525" marR="748030">
              <a:lnSpc>
                <a:spcPct val="125000"/>
              </a:lnSpc>
              <a:spcBef>
                <a:spcPts val="1995"/>
              </a:spcBef>
            </a:pPr>
            <a:r>
              <a:rPr dirty="0" sz="2300" spc="-40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300" spc="-425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dirty="0" sz="2300" spc="-245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300" spc="-155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2300" spc="-13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300" spc="-2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345">
                <a:solidFill>
                  <a:srgbClr val="FFFFFF"/>
                </a:solidFill>
                <a:latin typeface="Verdana"/>
                <a:cs typeface="Verdana"/>
              </a:rPr>
              <a:t>&amp;</a:t>
            </a:r>
            <a:r>
              <a:rPr dirty="0" sz="2300" spc="-2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170">
                <a:solidFill>
                  <a:srgbClr val="FFFFFF"/>
                </a:solidFill>
                <a:latin typeface="Verdana"/>
                <a:cs typeface="Verdana"/>
              </a:rPr>
              <a:t>B</a:t>
            </a:r>
            <a:r>
              <a:rPr dirty="0" sz="2300" spc="-245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300" spc="-18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2300" spc="5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2300" spc="-17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2300" spc="-2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204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2300" spc="-16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300" spc="-260">
                <a:solidFill>
                  <a:srgbClr val="FFFFFF"/>
                </a:solidFill>
                <a:latin typeface="Verdana"/>
                <a:cs typeface="Verdana"/>
              </a:rPr>
              <a:t>z</a:t>
            </a:r>
            <a:r>
              <a:rPr dirty="0" sz="2300" spc="-100">
                <a:solidFill>
                  <a:srgbClr val="FFFFFF"/>
                </a:solidFill>
                <a:latin typeface="Verdana"/>
                <a:cs typeface="Verdana"/>
              </a:rPr>
              <a:t>e  </a:t>
            </a:r>
            <a:r>
              <a:rPr dirty="0" sz="2300" spc="-14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2300" spc="-185">
                <a:solidFill>
                  <a:srgbClr val="FFFFFF"/>
                </a:solidFill>
                <a:latin typeface="Verdana"/>
                <a:cs typeface="Verdana"/>
              </a:rPr>
              <a:t>u</a:t>
            </a:r>
            <a:r>
              <a:rPr dirty="0" sz="2300" spc="-425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dirty="0" sz="2300" spc="-114">
                <a:solidFill>
                  <a:srgbClr val="FFFFFF"/>
                </a:solidFill>
                <a:latin typeface="Verdana"/>
                <a:cs typeface="Verdana"/>
              </a:rPr>
              <a:t>b</a:t>
            </a:r>
            <a:r>
              <a:rPr dirty="0" sz="2300" spc="-14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300" spc="-245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2300" spc="-2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145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2300" spc="-135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dirty="0" sz="2300" spc="-2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13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300" spc="-125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dirty="0" sz="2300" spc="-145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2300" spc="5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2300" spc="-17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2300" spc="-204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2300" spc="-420">
                <a:solidFill>
                  <a:srgbClr val="FFFFFF"/>
                </a:solidFill>
                <a:latin typeface="Verdana"/>
                <a:cs typeface="Verdana"/>
              </a:rPr>
              <a:t>,</a:t>
            </a:r>
            <a:endParaRPr sz="2300">
              <a:latin typeface="Verdana"/>
              <a:cs typeface="Verdana"/>
            </a:endParaRPr>
          </a:p>
          <a:p>
            <a:pPr marL="390525" marR="49530">
              <a:lnSpc>
                <a:spcPct val="125000"/>
              </a:lnSpc>
            </a:pPr>
            <a:r>
              <a:rPr dirty="0" sz="2300" spc="-19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2300" spc="-25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2300" spc="-245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300" spc="-16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300" spc="-18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2300" spc="-2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345">
                <a:solidFill>
                  <a:srgbClr val="FFFFFF"/>
                </a:solidFill>
                <a:latin typeface="Verdana"/>
                <a:cs typeface="Verdana"/>
              </a:rPr>
              <a:t>&amp;</a:t>
            </a:r>
            <a:r>
              <a:rPr dirty="0" sz="2300" spc="-2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175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dirty="0" sz="2300" spc="-245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300" spc="-135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dirty="0" sz="2300" spc="-16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300" spc="-114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dirty="0" sz="2300" spc="-245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300" spc="-18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2300" spc="-16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300" spc="-145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2300" spc="-18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2300" spc="-2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140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dirty="0" sz="2300" spc="-145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2300" spc="-135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dirty="0" sz="2300" spc="-114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dirty="0" sz="2300" spc="-14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300" spc="-25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2300" spc="-155">
                <a:solidFill>
                  <a:srgbClr val="FFFFFF"/>
                </a:solidFill>
                <a:latin typeface="Verdana"/>
                <a:cs typeface="Verdana"/>
              </a:rPr>
              <a:t>s  </a:t>
            </a:r>
            <a:r>
              <a:rPr dirty="0" sz="2300" spc="-35">
                <a:solidFill>
                  <a:srgbClr val="FFFFFF"/>
                </a:solidFill>
                <a:latin typeface="Verdana"/>
                <a:cs typeface="Verdana"/>
              </a:rPr>
              <a:t>M</a:t>
            </a:r>
            <a:r>
              <a:rPr dirty="0" sz="2300" spc="-145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2300" spc="-114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dirty="0" sz="2300" spc="-14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300" spc="-130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dirty="0" sz="2300" spc="-2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125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dirty="0" sz="2300" spc="-245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300" spc="-18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2300" spc="-17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endParaRPr sz="2300">
              <a:latin typeface="Verdana"/>
              <a:cs typeface="Verdana"/>
            </a:endParaRPr>
          </a:p>
        </p:txBody>
      </p:sp>
      <p:sp>
        <p:nvSpPr>
          <p:cNvPr id="25" name="object 25"/>
          <p:cNvSpPr txBox="1"/>
          <p:nvPr/>
        </p:nvSpPr>
        <p:spPr>
          <a:xfrm>
            <a:off x="6443089" y="3381444"/>
            <a:ext cx="3810635" cy="16129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74295">
              <a:lnSpc>
                <a:spcPct val="100000"/>
              </a:lnSpc>
              <a:spcBef>
                <a:spcPts val="100"/>
              </a:spcBef>
            </a:pPr>
            <a:r>
              <a:rPr dirty="0" sz="3000" spc="215">
                <a:solidFill>
                  <a:srgbClr val="FFFFFF"/>
                </a:solidFill>
                <a:latin typeface="Microsoft Sans Serif"/>
                <a:cs typeface="Microsoft Sans Serif"/>
              </a:rPr>
              <a:t>Data</a:t>
            </a:r>
            <a:r>
              <a:rPr dirty="0" sz="3000" spc="55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dirty="0" sz="3000" spc="220">
                <a:solidFill>
                  <a:srgbClr val="FFFFFF"/>
                </a:solidFill>
                <a:latin typeface="Microsoft Sans Serif"/>
                <a:cs typeface="Microsoft Sans Serif"/>
              </a:rPr>
              <a:t>Augmentation</a:t>
            </a:r>
            <a:endParaRPr sz="3000">
              <a:latin typeface="Microsoft Sans Serif"/>
              <a:cs typeface="Microsoft Sans Serif"/>
            </a:endParaRPr>
          </a:p>
          <a:p>
            <a:pPr marL="12700" marR="163195">
              <a:lnSpc>
                <a:spcPct val="125000"/>
              </a:lnSpc>
              <a:spcBef>
                <a:spcPts val="1995"/>
              </a:spcBef>
            </a:pPr>
            <a:r>
              <a:rPr dirty="0" sz="2300" spc="-405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300" spc="-18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2300" spc="5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2300" spc="-25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2300" spc="-14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300" spc="-245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300" spc="-204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2300" spc="-14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300" spc="-110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dirty="0" sz="2300" spc="-2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18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2300" spc="-17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2300" spc="-135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300" spc="-2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114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dirty="0" sz="2300" spc="-16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300" spc="-270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dirty="0" sz="2300" spc="-14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300" spc="-25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2300" spc="-204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2300" spc="-16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300" spc="-18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2300" spc="-275">
                <a:solidFill>
                  <a:srgbClr val="FFFFFF"/>
                </a:solidFill>
                <a:latin typeface="Verdana"/>
                <a:cs typeface="Verdana"/>
              </a:rPr>
              <a:t>y</a:t>
            </a:r>
            <a:r>
              <a:rPr dirty="0" sz="2300" spc="-2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145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2300" spc="-135">
                <a:solidFill>
                  <a:srgbClr val="FFFFFF"/>
                </a:solidFill>
                <a:latin typeface="Verdana"/>
                <a:cs typeface="Verdana"/>
              </a:rPr>
              <a:t>f</a:t>
            </a:r>
            <a:r>
              <a:rPr dirty="0" sz="2300" spc="-2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18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2300" spc="-175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2300" spc="-100">
                <a:solidFill>
                  <a:srgbClr val="FFFFFF"/>
                </a:solidFill>
                <a:latin typeface="Verdana"/>
                <a:cs typeface="Verdana"/>
              </a:rPr>
              <a:t>e  </a:t>
            </a:r>
            <a:r>
              <a:rPr dirty="0" sz="2300" spc="-185">
                <a:solidFill>
                  <a:srgbClr val="FFFFFF"/>
                </a:solidFill>
                <a:latin typeface="Verdana"/>
                <a:cs typeface="Verdana"/>
              </a:rPr>
              <a:t>dataset</a:t>
            </a:r>
            <a:endParaRPr sz="2300">
              <a:latin typeface="Verdana"/>
              <a:cs typeface="Verdana"/>
            </a:endParaRPr>
          </a:p>
        </p:txBody>
      </p:sp>
      <p:pic>
        <p:nvPicPr>
          <p:cNvPr id="26" name="object 26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693468" y="6779507"/>
            <a:ext cx="95250" cy="95249"/>
          </a:xfrm>
          <a:prstGeom prst="rect">
            <a:avLst/>
          </a:prstGeom>
        </p:spPr>
      </p:pic>
      <p:pic>
        <p:nvPicPr>
          <p:cNvPr id="27" name="object 2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693468" y="7217657"/>
            <a:ext cx="95250" cy="95249"/>
          </a:xfrm>
          <a:prstGeom prst="rect">
            <a:avLst/>
          </a:prstGeom>
        </p:spPr>
      </p:pic>
      <p:sp>
        <p:nvSpPr>
          <p:cNvPr id="28" name="object 28"/>
          <p:cNvSpPr txBox="1"/>
          <p:nvPr/>
        </p:nvSpPr>
        <p:spPr>
          <a:xfrm>
            <a:off x="6442643" y="5818981"/>
            <a:ext cx="2578735" cy="16129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215">
                <a:solidFill>
                  <a:srgbClr val="FFFFFF"/>
                </a:solidFill>
                <a:latin typeface="Microsoft Sans Serif"/>
                <a:cs typeface="Microsoft Sans Serif"/>
              </a:rPr>
              <a:t>Data</a:t>
            </a:r>
            <a:r>
              <a:rPr dirty="0" sz="3000" spc="25">
                <a:solidFill>
                  <a:srgbClr val="FFFFFF"/>
                </a:solidFill>
                <a:latin typeface="Microsoft Sans Serif"/>
                <a:cs typeface="Microsoft Sans Serif"/>
              </a:rPr>
              <a:t> </a:t>
            </a:r>
            <a:r>
              <a:rPr dirty="0" sz="3000" spc="185">
                <a:solidFill>
                  <a:srgbClr val="FFFFFF"/>
                </a:solidFill>
                <a:latin typeface="Microsoft Sans Serif"/>
                <a:cs typeface="Microsoft Sans Serif"/>
              </a:rPr>
              <a:t>Loading</a:t>
            </a:r>
            <a:endParaRPr sz="3000">
              <a:latin typeface="Microsoft Sans Serif"/>
              <a:cs typeface="Microsoft Sans Serif"/>
            </a:endParaRPr>
          </a:p>
          <a:p>
            <a:pPr marL="508634" marR="376555">
              <a:lnSpc>
                <a:spcPct val="125000"/>
              </a:lnSpc>
              <a:spcBef>
                <a:spcPts val="1995"/>
              </a:spcBef>
            </a:pPr>
            <a:r>
              <a:rPr dirty="0" sz="2300" spc="-19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2300" spc="-250">
                <a:solidFill>
                  <a:srgbClr val="FFFFFF"/>
                </a:solidFill>
                <a:latin typeface="Verdana"/>
                <a:cs typeface="Verdana"/>
              </a:rPr>
              <a:t>r</a:t>
            </a:r>
            <a:r>
              <a:rPr dirty="0" sz="2300" spc="-245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300" spc="-16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300" spc="-18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2300" spc="-16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300" spc="-185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2300" spc="-150">
                <a:solidFill>
                  <a:srgbClr val="FFFFFF"/>
                </a:solidFill>
                <a:latin typeface="Verdana"/>
                <a:cs typeface="Verdana"/>
              </a:rPr>
              <a:t>g</a:t>
            </a:r>
            <a:r>
              <a:rPr dirty="0" sz="2300" spc="-2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204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2300" spc="-14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300" spc="-160">
                <a:solidFill>
                  <a:srgbClr val="FFFFFF"/>
                </a:solidFill>
                <a:latin typeface="Verdana"/>
                <a:cs typeface="Verdana"/>
              </a:rPr>
              <a:t>t  </a:t>
            </a:r>
            <a:r>
              <a:rPr dirty="0" sz="2300" spc="-175">
                <a:solidFill>
                  <a:srgbClr val="FFFFFF"/>
                </a:solidFill>
                <a:latin typeface="Verdana"/>
                <a:cs typeface="Verdana"/>
              </a:rPr>
              <a:t>V</a:t>
            </a:r>
            <a:r>
              <a:rPr dirty="0" sz="2300" spc="-245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300" spc="-135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dirty="0" sz="2300" spc="-16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300" spc="-114">
                <a:solidFill>
                  <a:srgbClr val="FFFFFF"/>
                </a:solidFill>
                <a:latin typeface="Verdana"/>
                <a:cs typeface="Verdana"/>
              </a:rPr>
              <a:t>d</a:t>
            </a:r>
            <a:r>
              <a:rPr dirty="0" sz="2300" spc="-245">
                <a:solidFill>
                  <a:srgbClr val="FFFFFF"/>
                </a:solidFill>
                <a:latin typeface="Verdana"/>
                <a:cs typeface="Verdana"/>
              </a:rPr>
              <a:t>a</a:t>
            </a:r>
            <a:r>
              <a:rPr dirty="0" sz="2300" spc="-180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r>
              <a:rPr dirty="0" sz="2300" spc="-160">
                <a:solidFill>
                  <a:srgbClr val="FFFFFF"/>
                </a:solidFill>
                <a:latin typeface="Verdana"/>
                <a:cs typeface="Verdana"/>
              </a:rPr>
              <a:t>i</a:t>
            </a:r>
            <a:r>
              <a:rPr dirty="0" sz="2300" spc="-145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2300" spc="-180">
                <a:solidFill>
                  <a:srgbClr val="FFFFFF"/>
                </a:solidFill>
                <a:latin typeface="Verdana"/>
                <a:cs typeface="Verdana"/>
              </a:rPr>
              <a:t>n</a:t>
            </a:r>
            <a:r>
              <a:rPr dirty="0" sz="2300" spc="-265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300" spc="-204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2300" spc="-14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300" spc="-175">
                <a:solidFill>
                  <a:srgbClr val="FFFFFF"/>
                </a:solidFill>
                <a:latin typeface="Verdana"/>
                <a:cs typeface="Verdana"/>
              </a:rPr>
              <a:t>t</a:t>
            </a:r>
            <a:endParaRPr sz="23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5879903"/>
            <a:ext cx="7893684" cy="4407535"/>
          </a:xfrm>
          <a:custGeom>
            <a:avLst/>
            <a:gdLst/>
            <a:ahLst/>
            <a:cxnLst/>
            <a:rect l="l" t="t" r="r" b="b"/>
            <a:pathLst>
              <a:path w="7893684" h="4407534">
                <a:moveTo>
                  <a:pt x="7893446" y="4407097"/>
                </a:moveTo>
                <a:lnTo>
                  <a:pt x="0" y="4407097"/>
                </a:lnTo>
                <a:lnTo>
                  <a:pt x="0" y="161096"/>
                </a:lnTo>
                <a:lnTo>
                  <a:pt x="18452" y="151935"/>
                </a:lnTo>
                <a:lnTo>
                  <a:pt x="65594" y="130386"/>
                </a:lnTo>
                <a:lnTo>
                  <a:pt x="112315" y="110829"/>
                </a:lnTo>
                <a:lnTo>
                  <a:pt x="158630" y="93181"/>
                </a:lnTo>
                <a:lnTo>
                  <a:pt x="204558" y="77360"/>
                </a:lnTo>
                <a:lnTo>
                  <a:pt x="250118" y="63283"/>
                </a:lnTo>
                <a:lnTo>
                  <a:pt x="295325" y="50868"/>
                </a:lnTo>
                <a:lnTo>
                  <a:pt x="340198" y="40032"/>
                </a:lnTo>
                <a:lnTo>
                  <a:pt x="384754" y="30694"/>
                </a:lnTo>
                <a:lnTo>
                  <a:pt x="429012" y="22770"/>
                </a:lnTo>
                <a:lnTo>
                  <a:pt x="472988" y="16179"/>
                </a:lnTo>
                <a:lnTo>
                  <a:pt x="516701" y="10838"/>
                </a:lnTo>
                <a:lnTo>
                  <a:pt x="560167" y="6665"/>
                </a:lnTo>
                <a:lnTo>
                  <a:pt x="603406" y="3576"/>
                </a:lnTo>
                <a:lnTo>
                  <a:pt x="646433" y="1491"/>
                </a:lnTo>
                <a:lnTo>
                  <a:pt x="689267" y="326"/>
                </a:lnTo>
                <a:lnTo>
                  <a:pt x="731926" y="0"/>
                </a:lnTo>
                <a:lnTo>
                  <a:pt x="774427" y="428"/>
                </a:lnTo>
                <a:lnTo>
                  <a:pt x="816787" y="1531"/>
                </a:lnTo>
                <a:lnTo>
                  <a:pt x="859025" y="3224"/>
                </a:lnTo>
                <a:lnTo>
                  <a:pt x="901158" y="5426"/>
                </a:lnTo>
                <a:lnTo>
                  <a:pt x="985179" y="11026"/>
                </a:lnTo>
                <a:lnTo>
                  <a:pt x="1278536" y="34535"/>
                </a:lnTo>
                <a:lnTo>
                  <a:pt x="1320588" y="37292"/>
                </a:lnTo>
                <a:lnTo>
                  <a:pt x="1362728" y="39651"/>
                </a:lnTo>
                <a:lnTo>
                  <a:pt x="1404976" y="41530"/>
                </a:lnTo>
                <a:lnTo>
                  <a:pt x="1447347" y="42846"/>
                </a:lnTo>
                <a:lnTo>
                  <a:pt x="1489860" y="43518"/>
                </a:lnTo>
                <a:lnTo>
                  <a:pt x="1532532" y="43463"/>
                </a:lnTo>
                <a:lnTo>
                  <a:pt x="1575382" y="42598"/>
                </a:lnTo>
                <a:lnTo>
                  <a:pt x="1618426" y="40841"/>
                </a:lnTo>
                <a:lnTo>
                  <a:pt x="1661682" y="38109"/>
                </a:lnTo>
                <a:lnTo>
                  <a:pt x="1705168" y="34321"/>
                </a:lnTo>
                <a:lnTo>
                  <a:pt x="1748902" y="29394"/>
                </a:lnTo>
                <a:lnTo>
                  <a:pt x="1826546" y="18533"/>
                </a:lnTo>
                <a:lnTo>
                  <a:pt x="1844513" y="16351"/>
                </a:lnTo>
                <a:lnTo>
                  <a:pt x="1882690" y="12366"/>
                </a:lnTo>
                <a:lnTo>
                  <a:pt x="1945412" y="7414"/>
                </a:lnTo>
                <a:lnTo>
                  <a:pt x="1990753" y="4859"/>
                </a:lnTo>
                <a:lnTo>
                  <a:pt x="2038826" y="2952"/>
                </a:lnTo>
                <a:lnTo>
                  <a:pt x="2089552" y="1737"/>
                </a:lnTo>
                <a:lnTo>
                  <a:pt x="2142854" y="1257"/>
                </a:lnTo>
                <a:lnTo>
                  <a:pt x="2198656" y="1555"/>
                </a:lnTo>
                <a:lnTo>
                  <a:pt x="2256880" y="2675"/>
                </a:lnTo>
                <a:lnTo>
                  <a:pt x="2317449" y="4660"/>
                </a:lnTo>
                <a:lnTo>
                  <a:pt x="2380286" y="7554"/>
                </a:lnTo>
                <a:lnTo>
                  <a:pt x="2445313" y="11400"/>
                </a:lnTo>
                <a:lnTo>
                  <a:pt x="2512454" y="16242"/>
                </a:lnTo>
                <a:lnTo>
                  <a:pt x="2581630" y="22122"/>
                </a:lnTo>
                <a:lnTo>
                  <a:pt x="2652765" y="29085"/>
                </a:lnTo>
                <a:lnTo>
                  <a:pt x="2725782" y="37173"/>
                </a:lnTo>
                <a:lnTo>
                  <a:pt x="2800604" y="46431"/>
                </a:lnTo>
                <a:lnTo>
                  <a:pt x="2877153" y="56901"/>
                </a:lnTo>
                <a:lnTo>
                  <a:pt x="2955351" y="68628"/>
                </a:lnTo>
                <a:lnTo>
                  <a:pt x="3035123" y="81654"/>
                </a:lnTo>
                <a:lnTo>
                  <a:pt x="3116390" y="96022"/>
                </a:lnTo>
                <a:lnTo>
                  <a:pt x="3199075" y="111777"/>
                </a:lnTo>
                <a:lnTo>
                  <a:pt x="3283102" y="128962"/>
                </a:lnTo>
                <a:lnTo>
                  <a:pt x="3368392" y="147620"/>
                </a:lnTo>
                <a:lnTo>
                  <a:pt x="3454870" y="167795"/>
                </a:lnTo>
                <a:lnTo>
                  <a:pt x="3542457" y="189529"/>
                </a:lnTo>
                <a:lnTo>
                  <a:pt x="3631076" y="212867"/>
                </a:lnTo>
                <a:lnTo>
                  <a:pt x="3675748" y="225151"/>
                </a:lnTo>
                <a:lnTo>
                  <a:pt x="3720650" y="237852"/>
                </a:lnTo>
                <a:lnTo>
                  <a:pt x="3765771" y="250975"/>
                </a:lnTo>
                <a:lnTo>
                  <a:pt x="3811102" y="264527"/>
                </a:lnTo>
                <a:lnTo>
                  <a:pt x="3856633" y="278512"/>
                </a:lnTo>
                <a:lnTo>
                  <a:pt x="3902355" y="292936"/>
                </a:lnTo>
                <a:lnTo>
                  <a:pt x="3948258" y="307804"/>
                </a:lnTo>
                <a:lnTo>
                  <a:pt x="3994332" y="323121"/>
                </a:lnTo>
                <a:lnTo>
                  <a:pt x="4040567" y="338894"/>
                </a:lnTo>
                <a:lnTo>
                  <a:pt x="4086954" y="355128"/>
                </a:lnTo>
                <a:lnTo>
                  <a:pt x="4133484" y="371827"/>
                </a:lnTo>
                <a:lnTo>
                  <a:pt x="4180146" y="388998"/>
                </a:lnTo>
                <a:lnTo>
                  <a:pt x="4226931" y="406646"/>
                </a:lnTo>
                <a:lnTo>
                  <a:pt x="4273830" y="424776"/>
                </a:lnTo>
                <a:lnTo>
                  <a:pt x="4320832" y="443394"/>
                </a:lnTo>
                <a:lnTo>
                  <a:pt x="4367928" y="462504"/>
                </a:lnTo>
                <a:lnTo>
                  <a:pt x="4415108" y="482114"/>
                </a:lnTo>
                <a:lnTo>
                  <a:pt x="4462363" y="502227"/>
                </a:lnTo>
                <a:lnTo>
                  <a:pt x="4509684" y="522850"/>
                </a:lnTo>
                <a:lnTo>
                  <a:pt x="4557059" y="543988"/>
                </a:lnTo>
                <a:lnTo>
                  <a:pt x="4604481" y="565646"/>
                </a:lnTo>
                <a:lnTo>
                  <a:pt x="4651938" y="587829"/>
                </a:lnTo>
                <a:lnTo>
                  <a:pt x="4699422" y="610544"/>
                </a:lnTo>
                <a:lnTo>
                  <a:pt x="4746923" y="633795"/>
                </a:lnTo>
                <a:lnTo>
                  <a:pt x="4794431" y="657588"/>
                </a:lnTo>
                <a:lnTo>
                  <a:pt x="4841936" y="681929"/>
                </a:lnTo>
                <a:lnTo>
                  <a:pt x="4889429" y="706823"/>
                </a:lnTo>
                <a:lnTo>
                  <a:pt x="4936901" y="732274"/>
                </a:lnTo>
                <a:lnTo>
                  <a:pt x="4984341" y="758290"/>
                </a:lnTo>
                <a:lnTo>
                  <a:pt x="5031739" y="784874"/>
                </a:lnTo>
                <a:lnTo>
                  <a:pt x="5079088" y="812034"/>
                </a:lnTo>
                <a:lnTo>
                  <a:pt x="5126375" y="839773"/>
                </a:lnTo>
                <a:lnTo>
                  <a:pt x="5173593" y="868097"/>
                </a:lnTo>
                <a:lnTo>
                  <a:pt x="5220731" y="897013"/>
                </a:lnTo>
                <a:lnTo>
                  <a:pt x="5267779" y="926524"/>
                </a:lnTo>
                <a:lnTo>
                  <a:pt x="5314729" y="956637"/>
                </a:lnTo>
                <a:lnTo>
                  <a:pt x="5361570" y="987358"/>
                </a:lnTo>
                <a:lnTo>
                  <a:pt x="5408292" y="1018691"/>
                </a:lnTo>
                <a:lnTo>
                  <a:pt x="5454887" y="1050642"/>
                </a:lnTo>
                <a:lnTo>
                  <a:pt x="5501344" y="1083216"/>
                </a:lnTo>
                <a:lnTo>
                  <a:pt x="5547653" y="1116419"/>
                </a:lnTo>
                <a:lnTo>
                  <a:pt x="5593806" y="1150257"/>
                </a:lnTo>
                <a:lnTo>
                  <a:pt x="5639792" y="1184734"/>
                </a:lnTo>
                <a:lnTo>
                  <a:pt x="5685602" y="1219856"/>
                </a:lnTo>
                <a:lnTo>
                  <a:pt x="5731226" y="1255629"/>
                </a:lnTo>
                <a:lnTo>
                  <a:pt x="5776654" y="1292057"/>
                </a:lnTo>
                <a:lnTo>
                  <a:pt x="5821878" y="1329147"/>
                </a:lnTo>
                <a:lnTo>
                  <a:pt x="5866886" y="1366904"/>
                </a:lnTo>
                <a:lnTo>
                  <a:pt x="5911670" y="1405333"/>
                </a:lnTo>
                <a:lnTo>
                  <a:pt x="5956220" y="1444440"/>
                </a:lnTo>
                <a:lnTo>
                  <a:pt x="6000526" y="1484230"/>
                </a:lnTo>
                <a:lnTo>
                  <a:pt x="6044579" y="1524709"/>
                </a:lnTo>
                <a:lnTo>
                  <a:pt x="6088368" y="1565881"/>
                </a:lnTo>
                <a:lnTo>
                  <a:pt x="6131885" y="1607753"/>
                </a:lnTo>
                <a:lnTo>
                  <a:pt x="6175120" y="1650330"/>
                </a:lnTo>
                <a:lnTo>
                  <a:pt x="6218062" y="1693616"/>
                </a:lnTo>
                <a:lnTo>
                  <a:pt x="6260703" y="1737619"/>
                </a:lnTo>
                <a:lnTo>
                  <a:pt x="6303032" y="1782343"/>
                </a:lnTo>
                <a:lnTo>
                  <a:pt x="6345040" y="1827793"/>
                </a:lnTo>
                <a:lnTo>
                  <a:pt x="6386718" y="1873975"/>
                </a:lnTo>
                <a:lnTo>
                  <a:pt x="6428055" y="1920894"/>
                </a:lnTo>
                <a:lnTo>
                  <a:pt x="6469043" y="1968557"/>
                </a:lnTo>
                <a:lnTo>
                  <a:pt x="6509670" y="2016967"/>
                </a:lnTo>
                <a:lnTo>
                  <a:pt x="6549929" y="2066132"/>
                </a:lnTo>
                <a:lnTo>
                  <a:pt x="6589809" y="2116055"/>
                </a:lnTo>
                <a:lnTo>
                  <a:pt x="6629300" y="2166743"/>
                </a:lnTo>
                <a:lnTo>
                  <a:pt x="6668393" y="2218201"/>
                </a:lnTo>
                <a:lnTo>
                  <a:pt x="6707078" y="2270434"/>
                </a:lnTo>
                <a:lnTo>
                  <a:pt x="6745345" y="2323448"/>
                </a:lnTo>
                <a:lnTo>
                  <a:pt x="6783185" y="2377248"/>
                </a:lnTo>
                <a:lnTo>
                  <a:pt x="6820589" y="2431840"/>
                </a:lnTo>
                <a:lnTo>
                  <a:pt x="6857546" y="2487229"/>
                </a:lnTo>
                <a:lnTo>
                  <a:pt x="6894047" y="2543420"/>
                </a:lnTo>
                <a:lnTo>
                  <a:pt x="6930082" y="2600420"/>
                </a:lnTo>
                <a:lnTo>
                  <a:pt x="6965642" y="2658233"/>
                </a:lnTo>
                <a:lnTo>
                  <a:pt x="7000717" y="2716864"/>
                </a:lnTo>
                <a:lnTo>
                  <a:pt x="7038164" y="2780532"/>
                </a:lnTo>
                <a:lnTo>
                  <a:pt x="7075136" y="2843770"/>
                </a:lnTo>
                <a:lnTo>
                  <a:pt x="7111633" y="2906582"/>
                </a:lnTo>
                <a:lnTo>
                  <a:pt x="7147652" y="2968968"/>
                </a:lnTo>
                <a:lnTo>
                  <a:pt x="7183192" y="3030931"/>
                </a:lnTo>
                <a:lnTo>
                  <a:pt x="7218251" y="3092472"/>
                </a:lnTo>
                <a:lnTo>
                  <a:pt x="7252828" y="3153594"/>
                </a:lnTo>
                <a:lnTo>
                  <a:pt x="7286922" y="3214299"/>
                </a:lnTo>
                <a:lnTo>
                  <a:pt x="7320530" y="3274587"/>
                </a:lnTo>
                <a:lnTo>
                  <a:pt x="7353652" y="3334461"/>
                </a:lnTo>
                <a:lnTo>
                  <a:pt x="7386286" y="3393923"/>
                </a:lnTo>
                <a:lnTo>
                  <a:pt x="7418429" y="3452975"/>
                </a:lnTo>
                <a:lnTo>
                  <a:pt x="7450082" y="3511618"/>
                </a:lnTo>
                <a:lnTo>
                  <a:pt x="7481242" y="3569855"/>
                </a:lnTo>
                <a:lnTo>
                  <a:pt x="7511907" y="3627687"/>
                </a:lnTo>
                <a:lnTo>
                  <a:pt x="7542077" y="3685116"/>
                </a:lnTo>
                <a:lnTo>
                  <a:pt x="7571749" y="3742144"/>
                </a:lnTo>
                <a:lnTo>
                  <a:pt x="7600923" y="3798773"/>
                </a:lnTo>
                <a:lnTo>
                  <a:pt x="7629596" y="3855005"/>
                </a:lnTo>
                <a:lnTo>
                  <a:pt x="7657767" y="3910841"/>
                </a:lnTo>
                <a:lnTo>
                  <a:pt x="7685434" y="3966284"/>
                </a:lnTo>
                <a:lnTo>
                  <a:pt x="7712597" y="4021335"/>
                </a:lnTo>
                <a:lnTo>
                  <a:pt x="7739253" y="4075996"/>
                </a:lnTo>
                <a:lnTo>
                  <a:pt x="7765401" y="4130269"/>
                </a:lnTo>
                <a:lnTo>
                  <a:pt x="7791040" y="4184156"/>
                </a:lnTo>
                <a:lnTo>
                  <a:pt x="7816167" y="4237658"/>
                </a:lnTo>
                <a:lnTo>
                  <a:pt x="7840782" y="4290778"/>
                </a:lnTo>
                <a:lnTo>
                  <a:pt x="7864883" y="4343518"/>
                </a:lnTo>
                <a:lnTo>
                  <a:pt x="7888468" y="4395879"/>
                </a:lnTo>
                <a:lnTo>
                  <a:pt x="7893446" y="4407097"/>
                </a:lnTo>
                <a:close/>
              </a:path>
            </a:pathLst>
          </a:custGeom>
          <a:solidFill>
            <a:srgbClr val="4E664E">
              <a:alpha val="21958"/>
            </a:srgbClr>
          </a:solidFill>
        </p:spPr>
        <p:txBody>
          <a:bodyPr wrap="square" lIns="0" tIns="0" rIns="0" bIns="0" rtlCol="0"/>
          <a:lstStyle/>
          <a:p/>
        </p:txBody>
      </p:sp>
      <p:grpSp>
        <p:nvGrpSpPr>
          <p:cNvPr id="3" name="object 3"/>
          <p:cNvGrpSpPr/>
          <p:nvPr/>
        </p:nvGrpSpPr>
        <p:grpSpPr>
          <a:xfrm>
            <a:off x="11581926" y="1"/>
            <a:ext cx="6706234" cy="6096000"/>
            <a:chOff x="11581926" y="1"/>
            <a:chExt cx="6706234" cy="6096000"/>
          </a:xfrm>
        </p:grpSpPr>
        <p:pic>
          <p:nvPicPr>
            <p:cNvPr id="4" name="object 4"/>
            <p:cNvPicPr/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1581926" y="1"/>
              <a:ext cx="6706074" cy="6095757"/>
            </a:xfrm>
            <a:prstGeom prst="rect">
              <a:avLst/>
            </a:prstGeom>
          </p:spPr>
        </p:pic>
        <p:sp>
          <p:nvSpPr>
            <p:cNvPr id="5" name="object 5"/>
            <p:cNvSpPr/>
            <p:nvPr/>
          </p:nvSpPr>
          <p:spPr>
            <a:xfrm>
              <a:off x="15155922" y="2594276"/>
              <a:ext cx="2532380" cy="1082675"/>
            </a:xfrm>
            <a:custGeom>
              <a:avLst/>
              <a:gdLst/>
              <a:ahLst/>
              <a:cxnLst/>
              <a:rect l="l" t="t" r="r" b="b"/>
              <a:pathLst>
                <a:path w="2532380" h="1082675">
                  <a:moveTo>
                    <a:pt x="1956888" y="270730"/>
                  </a:moveTo>
                  <a:lnTo>
                    <a:pt x="1949978" y="270730"/>
                  </a:lnTo>
                  <a:lnTo>
                    <a:pt x="2037369" y="1515"/>
                  </a:lnTo>
                  <a:lnTo>
                    <a:pt x="2037954" y="826"/>
                  </a:lnTo>
                  <a:lnTo>
                    <a:pt x="2039572" y="68"/>
                  </a:lnTo>
                  <a:lnTo>
                    <a:pt x="2040468" y="0"/>
                  </a:lnTo>
                  <a:lnTo>
                    <a:pt x="2061540" y="7648"/>
                  </a:lnTo>
                  <a:lnTo>
                    <a:pt x="2042258" y="7648"/>
                  </a:lnTo>
                  <a:lnTo>
                    <a:pt x="1956888" y="270730"/>
                  </a:lnTo>
                  <a:close/>
                </a:path>
                <a:path w="2532380" h="1082675">
                  <a:moveTo>
                    <a:pt x="2528694" y="184184"/>
                  </a:moveTo>
                  <a:lnTo>
                    <a:pt x="2042258" y="7648"/>
                  </a:lnTo>
                  <a:lnTo>
                    <a:pt x="2061540" y="7648"/>
                  </a:lnTo>
                  <a:lnTo>
                    <a:pt x="2530932" y="178017"/>
                  </a:lnTo>
                  <a:lnTo>
                    <a:pt x="2531827" y="179912"/>
                  </a:lnTo>
                  <a:lnTo>
                    <a:pt x="2530588" y="183323"/>
                  </a:lnTo>
                  <a:lnTo>
                    <a:pt x="2528694" y="184184"/>
                  </a:lnTo>
                  <a:close/>
                </a:path>
                <a:path w="2532380" h="1082675">
                  <a:moveTo>
                    <a:pt x="37555" y="1074824"/>
                  </a:moveTo>
                  <a:lnTo>
                    <a:pt x="7368" y="1074824"/>
                  </a:lnTo>
                  <a:lnTo>
                    <a:pt x="633568" y="935531"/>
                  </a:lnTo>
                  <a:lnTo>
                    <a:pt x="1285385" y="699323"/>
                  </a:lnTo>
                  <a:lnTo>
                    <a:pt x="1723339" y="177914"/>
                  </a:lnTo>
                  <a:lnTo>
                    <a:pt x="1724854" y="177535"/>
                  </a:lnTo>
                  <a:lnTo>
                    <a:pt x="1743080" y="185080"/>
                  </a:lnTo>
                  <a:lnTo>
                    <a:pt x="1725887" y="185080"/>
                  </a:lnTo>
                  <a:lnTo>
                    <a:pt x="1289827" y="704180"/>
                  </a:lnTo>
                  <a:lnTo>
                    <a:pt x="1289483" y="704628"/>
                  </a:lnTo>
                  <a:lnTo>
                    <a:pt x="1288966" y="704973"/>
                  </a:lnTo>
                  <a:lnTo>
                    <a:pt x="1288450" y="705179"/>
                  </a:lnTo>
                  <a:lnTo>
                    <a:pt x="635565" y="941767"/>
                  </a:lnTo>
                  <a:lnTo>
                    <a:pt x="37555" y="1074824"/>
                  </a:lnTo>
                  <a:close/>
                </a:path>
                <a:path w="2532380" h="1082675">
                  <a:moveTo>
                    <a:pt x="1724097" y="978149"/>
                  </a:moveTo>
                  <a:lnTo>
                    <a:pt x="1723064" y="977667"/>
                  </a:lnTo>
                  <a:lnTo>
                    <a:pt x="1722341" y="976805"/>
                  </a:lnTo>
                  <a:lnTo>
                    <a:pt x="1721652" y="975944"/>
                  </a:lnTo>
                  <a:lnTo>
                    <a:pt x="1721480" y="974807"/>
                  </a:lnTo>
                  <a:lnTo>
                    <a:pt x="1721790" y="973739"/>
                  </a:lnTo>
                  <a:lnTo>
                    <a:pt x="1947946" y="276966"/>
                  </a:lnTo>
                  <a:lnTo>
                    <a:pt x="1725887" y="185080"/>
                  </a:lnTo>
                  <a:lnTo>
                    <a:pt x="1743080" y="185080"/>
                  </a:lnTo>
                  <a:lnTo>
                    <a:pt x="1949978" y="270730"/>
                  </a:lnTo>
                  <a:lnTo>
                    <a:pt x="1956888" y="270730"/>
                  </a:lnTo>
                  <a:lnTo>
                    <a:pt x="1956072" y="273245"/>
                  </a:lnTo>
                  <a:lnTo>
                    <a:pt x="1971145" y="279481"/>
                  </a:lnTo>
                  <a:lnTo>
                    <a:pt x="1954041" y="279481"/>
                  </a:lnTo>
                  <a:lnTo>
                    <a:pt x="1729572" y="971052"/>
                  </a:lnTo>
                  <a:lnTo>
                    <a:pt x="1801748" y="971052"/>
                  </a:lnTo>
                  <a:lnTo>
                    <a:pt x="1724097" y="978149"/>
                  </a:lnTo>
                  <a:close/>
                </a:path>
                <a:path w="2532380" h="1082675">
                  <a:moveTo>
                    <a:pt x="1801748" y="971052"/>
                  </a:moveTo>
                  <a:lnTo>
                    <a:pt x="1729572" y="971052"/>
                  </a:lnTo>
                  <a:lnTo>
                    <a:pt x="2300437" y="918890"/>
                  </a:lnTo>
                  <a:lnTo>
                    <a:pt x="2324093" y="432623"/>
                  </a:lnTo>
                  <a:lnTo>
                    <a:pt x="1954041" y="279481"/>
                  </a:lnTo>
                  <a:lnTo>
                    <a:pt x="1971145" y="279481"/>
                  </a:lnTo>
                  <a:lnTo>
                    <a:pt x="2328741" y="427421"/>
                  </a:lnTo>
                  <a:lnTo>
                    <a:pt x="2330015" y="427972"/>
                  </a:lnTo>
                  <a:lnTo>
                    <a:pt x="2330807" y="429247"/>
                  </a:lnTo>
                  <a:lnTo>
                    <a:pt x="2306842" y="922060"/>
                  </a:lnTo>
                  <a:lnTo>
                    <a:pt x="2306738" y="923714"/>
                  </a:lnTo>
                  <a:lnTo>
                    <a:pt x="2305499" y="925023"/>
                  </a:lnTo>
                  <a:lnTo>
                    <a:pt x="1801748" y="971052"/>
                  </a:lnTo>
                  <a:close/>
                </a:path>
                <a:path w="2532380" h="1082675">
                  <a:moveTo>
                    <a:pt x="3615" y="1082334"/>
                  </a:moveTo>
                  <a:lnTo>
                    <a:pt x="2548" y="1082334"/>
                  </a:lnTo>
                  <a:lnTo>
                    <a:pt x="1756" y="1082024"/>
                  </a:lnTo>
                  <a:lnTo>
                    <a:pt x="344" y="1080715"/>
                  </a:lnTo>
                  <a:lnTo>
                    <a:pt x="0" y="1079613"/>
                  </a:lnTo>
                  <a:lnTo>
                    <a:pt x="137" y="1078545"/>
                  </a:lnTo>
                  <a:lnTo>
                    <a:pt x="95689" y="470211"/>
                  </a:lnTo>
                  <a:lnTo>
                    <a:pt x="97342" y="469006"/>
                  </a:lnTo>
                  <a:lnTo>
                    <a:pt x="100957" y="469557"/>
                  </a:lnTo>
                  <a:lnTo>
                    <a:pt x="102162" y="471245"/>
                  </a:lnTo>
                  <a:lnTo>
                    <a:pt x="7368" y="1074824"/>
                  </a:lnTo>
                  <a:lnTo>
                    <a:pt x="37555" y="1074824"/>
                  </a:lnTo>
                  <a:lnTo>
                    <a:pt x="4097" y="1082265"/>
                  </a:lnTo>
                  <a:lnTo>
                    <a:pt x="3615" y="1082334"/>
                  </a:lnTo>
                  <a:close/>
                </a:path>
              </a:pathLst>
            </a:custGeom>
            <a:solidFill>
              <a:srgbClr val="416411"/>
            </a:solidFill>
          </p:spPr>
          <p:txBody>
            <a:bodyPr wrap="square" lIns="0" tIns="0" rIns="0" bIns="0" rtlCol="0"/>
            <a:lstStyle/>
            <a:p/>
          </p:txBody>
        </p:sp>
        <p:pic>
          <p:nvPicPr>
            <p:cNvPr id="6" name="object 6"/>
            <p:cNvPicPr/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13564839" y="839586"/>
              <a:ext cx="3993450" cy="4101227"/>
            </a:xfrm>
            <a:prstGeom prst="rect">
              <a:avLst/>
            </a:prstGeom>
          </p:spPr>
        </p:pic>
        <p:pic>
          <p:nvPicPr>
            <p:cNvPr id="7" name="object 7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7587205" y="3095823"/>
              <a:ext cx="80495" cy="80628"/>
            </a:xfrm>
            <a:prstGeom prst="rect">
              <a:avLst/>
            </a:prstGeom>
          </p:spPr>
        </p:pic>
        <p:pic>
          <p:nvPicPr>
            <p:cNvPr id="8" name="object 8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3385856" y="2735094"/>
              <a:ext cx="80504" cy="80636"/>
            </a:xfrm>
            <a:prstGeom prst="rect">
              <a:avLst/>
            </a:prstGeom>
          </p:spPr>
        </p:pic>
        <p:sp>
          <p:nvSpPr>
            <p:cNvPr id="9" name="object 9"/>
            <p:cNvSpPr/>
            <p:nvPr/>
          </p:nvSpPr>
          <p:spPr>
            <a:xfrm>
              <a:off x="17657026" y="2747593"/>
              <a:ext cx="133350" cy="207645"/>
            </a:xfrm>
            <a:custGeom>
              <a:avLst/>
              <a:gdLst/>
              <a:ahLst/>
              <a:cxnLst/>
              <a:rect l="l" t="t" r="r" b="b"/>
              <a:pathLst>
                <a:path w="133350" h="207644">
                  <a:moveTo>
                    <a:pt x="54610" y="28727"/>
                  </a:moveTo>
                  <a:lnTo>
                    <a:pt x="52997" y="17983"/>
                  </a:lnTo>
                  <a:lnTo>
                    <a:pt x="47332" y="8712"/>
                  </a:lnTo>
                  <a:lnTo>
                    <a:pt x="38849" y="2540"/>
                  </a:lnTo>
                  <a:lnTo>
                    <a:pt x="28676" y="0"/>
                  </a:lnTo>
                  <a:lnTo>
                    <a:pt x="17945" y="1625"/>
                  </a:lnTo>
                  <a:lnTo>
                    <a:pt x="8686" y="7289"/>
                  </a:lnTo>
                  <a:lnTo>
                    <a:pt x="2527" y="15773"/>
                  </a:lnTo>
                  <a:lnTo>
                    <a:pt x="0" y="25958"/>
                  </a:lnTo>
                  <a:lnTo>
                    <a:pt x="1625" y="36690"/>
                  </a:lnTo>
                  <a:lnTo>
                    <a:pt x="7264" y="45974"/>
                  </a:lnTo>
                  <a:lnTo>
                    <a:pt x="15735" y="52133"/>
                  </a:lnTo>
                  <a:lnTo>
                    <a:pt x="25908" y="54686"/>
                  </a:lnTo>
                  <a:lnTo>
                    <a:pt x="36639" y="53060"/>
                  </a:lnTo>
                  <a:lnTo>
                    <a:pt x="45910" y="47396"/>
                  </a:lnTo>
                  <a:lnTo>
                    <a:pt x="52070" y="38912"/>
                  </a:lnTo>
                  <a:lnTo>
                    <a:pt x="54610" y="28727"/>
                  </a:lnTo>
                  <a:close/>
                </a:path>
                <a:path w="133350" h="207644">
                  <a:moveTo>
                    <a:pt x="132981" y="188937"/>
                  </a:moveTo>
                  <a:lnTo>
                    <a:pt x="131635" y="182054"/>
                  </a:lnTo>
                  <a:lnTo>
                    <a:pt x="127609" y="175983"/>
                  </a:lnTo>
                  <a:lnTo>
                    <a:pt x="121577" y="171958"/>
                  </a:lnTo>
                  <a:lnTo>
                    <a:pt x="114693" y="170611"/>
                  </a:lnTo>
                  <a:lnTo>
                    <a:pt x="107810" y="171958"/>
                  </a:lnTo>
                  <a:lnTo>
                    <a:pt x="101752" y="175983"/>
                  </a:lnTo>
                  <a:lnTo>
                    <a:pt x="97739" y="182054"/>
                  </a:lnTo>
                  <a:lnTo>
                    <a:pt x="96405" y="188937"/>
                  </a:lnTo>
                  <a:lnTo>
                    <a:pt x="97739" y="195834"/>
                  </a:lnTo>
                  <a:lnTo>
                    <a:pt x="101752" y="201891"/>
                  </a:lnTo>
                  <a:lnTo>
                    <a:pt x="107810" y="205930"/>
                  </a:lnTo>
                  <a:lnTo>
                    <a:pt x="114693" y="207276"/>
                  </a:lnTo>
                  <a:lnTo>
                    <a:pt x="121577" y="205930"/>
                  </a:lnTo>
                  <a:lnTo>
                    <a:pt x="127609" y="201891"/>
                  </a:lnTo>
                  <a:lnTo>
                    <a:pt x="131635" y="195834"/>
                  </a:lnTo>
                  <a:lnTo>
                    <a:pt x="132981" y="188937"/>
                  </a:lnTo>
                  <a:close/>
                </a:path>
              </a:pathLst>
            </a:custGeom>
            <a:solidFill>
              <a:srgbClr val="416411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10" name="object 10"/>
          <p:cNvSpPr txBox="1"/>
          <p:nvPr/>
        </p:nvSpPr>
        <p:spPr>
          <a:xfrm>
            <a:off x="1016000" y="2672102"/>
            <a:ext cx="6941820" cy="2644775"/>
          </a:xfrm>
          <a:prstGeom prst="rect">
            <a:avLst/>
          </a:prstGeom>
        </p:spPr>
        <p:txBody>
          <a:bodyPr wrap="square" lIns="0" tIns="12065" rIns="0" bIns="0" rtlCol="0" vert="horz">
            <a:spAutoFit/>
          </a:bodyPr>
          <a:lstStyle/>
          <a:p>
            <a:pPr marL="12700" marR="5080">
              <a:lnSpc>
                <a:spcPct val="122800"/>
              </a:lnSpc>
              <a:spcBef>
                <a:spcPts val="95"/>
              </a:spcBef>
            </a:pPr>
            <a:r>
              <a:rPr dirty="0" sz="2800" spc="-355">
                <a:solidFill>
                  <a:srgbClr val="132413"/>
                </a:solidFill>
                <a:latin typeface="Verdana"/>
                <a:cs typeface="Verdana"/>
              </a:rPr>
              <a:t>W</a:t>
            </a:r>
            <a:r>
              <a:rPr dirty="0" sz="2800" spc="-165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800" spc="-32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5">
                <a:solidFill>
                  <a:srgbClr val="132413"/>
                </a:solidFill>
                <a:latin typeface="Verdana"/>
                <a:cs typeface="Verdana"/>
              </a:rPr>
              <a:t>c</a:t>
            </a:r>
            <a:r>
              <a:rPr dirty="0" sz="2800" spc="-210">
                <a:solidFill>
                  <a:srgbClr val="132413"/>
                </a:solidFill>
                <a:latin typeface="Verdana"/>
                <a:cs typeface="Verdana"/>
              </a:rPr>
              <a:t>h</a:t>
            </a:r>
            <a:r>
              <a:rPr dirty="0" sz="2800" spc="-170">
                <a:solidFill>
                  <a:srgbClr val="132413"/>
                </a:solidFill>
                <a:latin typeface="Verdana"/>
                <a:cs typeface="Verdana"/>
              </a:rPr>
              <a:t>o</a:t>
            </a:r>
            <a:r>
              <a:rPr dirty="0" sz="2800" spc="-250">
                <a:solidFill>
                  <a:srgbClr val="132413"/>
                </a:solidFill>
                <a:latin typeface="Verdana"/>
                <a:cs typeface="Verdana"/>
              </a:rPr>
              <a:t>s</a:t>
            </a:r>
            <a:r>
              <a:rPr dirty="0" sz="2800" spc="-165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800" spc="-32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-290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800" spc="-32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-335">
                <a:solidFill>
                  <a:srgbClr val="132413"/>
                </a:solidFill>
                <a:latin typeface="Verdana"/>
                <a:cs typeface="Verdana"/>
              </a:rPr>
              <a:t>D</a:t>
            </a:r>
            <a:r>
              <a:rPr dirty="0" sz="2800" spc="-170">
                <a:solidFill>
                  <a:srgbClr val="132413"/>
                </a:solidFill>
                <a:latin typeface="Verdana"/>
                <a:cs typeface="Verdana"/>
              </a:rPr>
              <a:t>ee</a:t>
            </a:r>
            <a:r>
              <a:rPr dirty="0" sz="2800" spc="-150">
                <a:solidFill>
                  <a:srgbClr val="132413"/>
                </a:solidFill>
                <a:latin typeface="Verdana"/>
                <a:cs typeface="Verdana"/>
              </a:rPr>
              <a:t>p</a:t>
            </a:r>
            <a:r>
              <a:rPr dirty="0" sz="2800" spc="-32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-130">
                <a:solidFill>
                  <a:srgbClr val="132413"/>
                </a:solidFill>
                <a:latin typeface="Verdana"/>
                <a:cs typeface="Verdana"/>
              </a:rPr>
              <a:t>L</a:t>
            </a:r>
            <a:r>
              <a:rPr dirty="0" sz="2800" spc="-17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800" spc="-295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800" spc="-300">
                <a:solidFill>
                  <a:srgbClr val="132413"/>
                </a:solidFill>
                <a:latin typeface="Verdana"/>
                <a:cs typeface="Verdana"/>
              </a:rPr>
              <a:t>r</a:t>
            </a:r>
            <a:r>
              <a:rPr dirty="0" sz="2800" spc="-225">
                <a:solidFill>
                  <a:srgbClr val="132413"/>
                </a:solidFill>
                <a:latin typeface="Verdana"/>
                <a:cs typeface="Verdana"/>
              </a:rPr>
              <a:t>n</a:t>
            </a:r>
            <a:r>
              <a:rPr dirty="0" sz="2800" spc="-185">
                <a:solidFill>
                  <a:srgbClr val="132413"/>
                </a:solidFill>
                <a:latin typeface="Verdana"/>
                <a:cs typeface="Verdana"/>
              </a:rPr>
              <a:t>i</a:t>
            </a:r>
            <a:r>
              <a:rPr dirty="0" sz="2800" spc="-225">
                <a:solidFill>
                  <a:srgbClr val="132413"/>
                </a:solidFill>
                <a:latin typeface="Verdana"/>
                <a:cs typeface="Verdana"/>
              </a:rPr>
              <a:t>n</a:t>
            </a:r>
            <a:r>
              <a:rPr dirty="0" sz="2800" spc="-180">
                <a:solidFill>
                  <a:srgbClr val="132413"/>
                </a:solidFill>
                <a:latin typeface="Verdana"/>
                <a:cs typeface="Verdana"/>
              </a:rPr>
              <a:t>g</a:t>
            </a:r>
            <a:r>
              <a:rPr dirty="0" sz="2800" spc="-32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-170">
                <a:solidFill>
                  <a:srgbClr val="132413"/>
                </a:solidFill>
                <a:latin typeface="Verdana"/>
                <a:cs typeface="Verdana"/>
              </a:rPr>
              <a:t>N</a:t>
            </a:r>
            <a:r>
              <a:rPr dirty="0" sz="2800" spc="-17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800" spc="-225">
                <a:solidFill>
                  <a:srgbClr val="132413"/>
                </a:solidFill>
                <a:latin typeface="Verdana"/>
                <a:cs typeface="Verdana"/>
              </a:rPr>
              <a:t>u</a:t>
            </a:r>
            <a:r>
              <a:rPr dirty="0" sz="2800" spc="-300">
                <a:solidFill>
                  <a:srgbClr val="132413"/>
                </a:solidFill>
                <a:latin typeface="Verdana"/>
                <a:cs typeface="Verdana"/>
              </a:rPr>
              <a:t>r</a:t>
            </a:r>
            <a:r>
              <a:rPr dirty="0" sz="2800" spc="-295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800" spc="-160">
                <a:solidFill>
                  <a:srgbClr val="132413"/>
                </a:solidFill>
                <a:latin typeface="Verdana"/>
                <a:cs typeface="Verdana"/>
              </a:rPr>
              <a:t>l</a:t>
            </a:r>
            <a:r>
              <a:rPr dirty="0" sz="2800" spc="-32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-170">
                <a:solidFill>
                  <a:srgbClr val="132413"/>
                </a:solidFill>
                <a:latin typeface="Verdana"/>
                <a:cs typeface="Verdana"/>
              </a:rPr>
              <a:t>N</a:t>
            </a:r>
            <a:r>
              <a:rPr dirty="0" sz="2800" spc="-17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800" spc="-210">
                <a:solidFill>
                  <a:srgbClr val="132413"/>
                </a:solidFill>
                <a:latin typeface="Verdana"/>
                <a:cs typeface="Verdana"/>
              </a:rPr>
              <a:t>t</a:t>
            </a:r>
            <a:r>
              <a:rPr dirty="0" sz="2800" spc="-400">
                <a:solidFill>
                  <a:srgbClr val="132413"/>
                </a:solidFill>
                <a:latin typeface="Verdana"/>
                <a:cs typeface="Verdana"/>
              </a:rPr>
              <a:t>w</a:t>
            </a:r>
            <a:r>
              <a:rPr dirty="0" sz="2800" spc="-170">
                <a:solidFill>
                  <a:srgbClr val="132413"/>
                </a:solidFill>
                <a:latin typeface="Verdana"/>
                <a:cs typeface="Verdana"/>
              </a:rPr>
              <a:t>o</a:t>
            </a:r>
            <a:r>
              <a:rPr dirty="0" sz="2800" spc="-300">
                <a:solidFill>
                  <a:srgbClr val="132413"/>
                </a:solidFill>
                <a:latin typeface="Verdana"/>
                <a:cs typeface="Verdana"/>
              </a:rPr>
              <a:t>r</a:t>
            </a:r>
            <a:r>
              <a:rPr dirty="0" sz="2800" spc="-385">
                <a:solidFill>
                  <a:srgbClr val="132413"/>
                </a:solidFill>
                <a:latin typeface="Verdana"/>
                <a:cs typeface="Verdana"/>
              </a:rPr>
              <a:t>k</a:t>
            </a:r>
            <a:r>
              <a:rPr dirty="0" sz="2800" spc="-32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-210">
                <a:solidFill>
                  <a:srgbClr val="132413"/>
                </a:solidFill>
                <a:latin typeface="Verdana"/>
                <a:cs typeface="Verdana"/>
              </a:rPr>
              <a:t>t</a:t>
            </a:r>
            <a:r>
              <a:rPr dirty="0" sz="2800" spc="-120">
                <a:solidFill>
                  <a:srgbClr val="132413"/>
                </a:solidFill>
                <a:latin typeface="Verdana"/>
                <a:cs typeface="Verdana"/>
              </a:rPr>
              <a:t>o  </a:t>
            </a:r>
            <a:r>
              <a:rPr dirty="0" sz="2800" spc="-240">
                <a:solidFill>
                  <a:srgbClr val="132413"/>
                </a:solidFill>
                <a:latin typeface="Verdana"/>
                <a:cs typeface="Verdana"/>
              </a:rPr>
              <a:t>train </a:t>
            </a:r>
            <a:r>
              <a:rPr dirty="0" sz="2800" spc="-229">
                <a:solidFill>
                  <a:srgbClr val="132413"/>
                </a:solidFill>
                <a:latin typeface="Verdana"/>
                <a:cs typeface="Verdana"/>
              </a:rPr>
              <a:t>our </a:t>
            </a:r>
            <a:r>
              <a:rPr dirty="0" sz="2800" spc="-280">
                <a:solidFill>
                  <a:srgbClr val="132413"/>
                </a:solidFill>
                <a:latin typeface="Verdana"/>
                <a:cs typeface="Verdana"/>
              </a:rPr>
              <a:t>model. </a:t>
            </a:r>
            <a:r>
              <a:rPr dirty="0" sz="2800" spc="-190">
                <a:solidFill>
                  <a:srgbClr val="132413"/>
                </a:solidFill>
                <a:latin typeface="Verdana"/>
                <a:cs typeface="Verdana"/>
              </a:rPr>
              <a:t>Since </a:t>
            </a:r>
            <a:r>
              <a:rPr dirty="0" sz="2800" spc="-229">
                <a:solidFill>
                  <a:srgbClr val="132413"/>
                </a:solidFill>
                <a:latin typeface="Verdana"/>
                <a:cs typeface="Verdana"/>
              </a:rPr>
              <a:t>neural </a:t>
            </a:r>
            <a:r>
              <a:rPr dirty="0" sz="2800" spc="-265">
                <a:solidFill>
                  <a:srgbClr val="132413"/>
                </a:solidFill>
                <a:latin typeface="Verdana"/>
                <a:cs typeface="Verdana"/>
              </a:rPr>
              <a:t>networks </a:t>
            </a:r>
            <a:r>
              <a:rPr dirty="0" sz="2800" spc="-229">
                <a:solidFill>
                  <a:srgbClr val="132413"/>
                </a:solidFill>
                <a:latin typeface="Verdana"/>
                <a:cs typeface="Verdana"/>
              </a:rPr>
              <a:t>learn </a:t>
            </a:r>
            <a:r>
              <a:rPr dirty="0" sz="2800" spc="-22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5">
                <a:solidFill>
                  <a:srgbClr val="132413"/>
                </a:solidFill>
                <a:latin typeface="Verdana"/>
                <a:cs typeface="Verdana"/>
              </a:rPr>
              <a:t>c</a:t>
            </a:r>
            <a:r>
              <a:rPr dirty="0" sz="2800" spc="-170">
                <a:solidFill>
                  <a:srgbClr val="132413"/>
                </a:solidFill>
                <a:latin typeface="Verdana"/>
                <a:cs typeface="Verdana"/>
              </a:rPr>
              <a:t>o</a:t>
            </a:r>
            <a:r>
              <a:rPr dirty="0" sz="2800" spc="-515">
                <a:solidFill>
                  <a:srgbClr val="132413"/>
                </a:solidFill>
                <a:latin typeface="Verdana"/>
                <a:cs typeface="Verdana"/>
              </a:rPr>
              <a:t>m</a:t>
            </a:r>
            <a:r>
              <a:rPr dirty="0" sz="2800" spc="-155">
                <a:solidFill>
                  <a:srgbClr val="132413"/>
                </a:solidFill>
                <a:latin typeface="Verdana"/>
                <a:cs typeface="Verdana"/>
              </a:rPr>
              <a:t>p</a:t>
            </a:r>
            <a:r>
              <a:rPr dirty="0" sz="2800" spc="-160">
                <a:solidFill>
                  <a:srgbClr val="132413"/>
                </a:solidFill>
                <a:latin typeface="Verdana"/>
                <a:cs typeface="Verdana"/>
              </a:rPr>
              <a:t>l</a:t>
            </a:r>
            <a:r>
              <a:rPr dirty="0" sz="2800" spc="-17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800" spc="-390">
                <a:solidFill>
                  <a:srgbClr val="132413"/>
                </a:solidFill>
                <a:latin typeface="Verdana"/>
                <a:cs typeface="Verdana"/>
              </a:rPr>
              <a:t>x</a:t>
            </a:r>
            <a:r>
              <a:rPr dirty="0" sz="2800" spc="-32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-165">
                <a:solidFill>
                  <a:srgbClr val="132413"/>
                </a:solidFill>
                <a:latin typeface="Verdana"/>
                <a:cs typeface="Verdana"/>
              </a:rPr>
              <a:t>f</a:t>
            </a:r>
            <a:r>
              <a:rPr dirty="0" sz="2800" spc="-17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800" spc="-295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800" spc="-210">
                <a:solidFill>
                  <a:srgbClr val="132413"/>
                </a:solidFill>
                <a:latin typeface="Verdana"/>
                <a:cs typeface="Verdana"/>
              </a:rPr>
              <a:t>t</a:t>
            </a:r>
            <a:r>
              <a:rPr dirty="0" sz="2800" spc="-225">
                <a:solidFill>
                  <a:srgbClr val="132413"/>
                </a:solidFill>
                <a:latin typeface="Verdana"/>
                <a:cs typeface="Verdana"/>
              </a:rPr>
              <a:t>u</a:t>
            </a:r>
            <a:r>
              <a:rPr dirty="0" sz="2800" spc="-300">
                <a:solidFill>
                  <a:srgbClr val="132413"/>
                </a:solidFill>
                <a:latin typeface="Verdana"/>
                <a:cs typeface="Verdana"/>
              </a:rPr>
              <a:t>r</a:t>
            </a:r>
            <a:r>
              <a:rPr dirty="0" sz="2800" spc="-17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800" spc="-245">
                <a:solidFill>
                  <a:srgbClr val="132413"/>
                </a:solidFill>
                <a:latin typeface="Verdana"/>
                <a:cs typeface="Verdana"/>
              </a:rPr>
              <a:t>s</a:t>
            </a:r>
            <a:r>
              <a:rPr dirty="0" sz="2800" spc="-32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-295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800" spc="-225">
                <a:solidFill>
                  <a:srgbClr val="132413"/>
                </a:solidFill>
                <a:latin typeface="Verdana"/>
                <a:cs typeface="Verdana"/>
              </a:rPr>
              <a:t>n</a:t>
            </a:r>
            <a:r>
              <a:rPr dirty="0" sz="2800" spc="-135">
                <a:solidFill>
                  <a:srgbClr val="132413"/>
                </a:solidFill>
                <a:latin typeface="Verdana"/>
                <a:cs typeface="Verdana"/>
              </a:rPr>
              <a:t>d</a:t>
            </a:r>
            <a:r>
              <a:rPr dirty="0" sz="2800" spc="-32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-155">
                <a:solidFill>
                  <a:srgbClr val="132413"/>
                </a:solidFill>
                <a:latin typeface="Verdana"/>
                <a:cs typeface="Verdana"/>
              </a:rPr>
              <a:t>p</a:t>
            </a:r>
            <a:r>
              <a:rPr dirty="0" sz="2800" spc="-295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800" spc="-210">
                <a:solidFill>
                  <a:srgbClr val="132413"/>
                </a:solidFill>
                <a:latin typeface="Verdana"/>
                <a:cs typeface="Verdana"/>
              </a:rPr>
              <a:t>tt</a:t>
            </a:r>
            <a:r>
              <a:rPr dirty="0" sz="2800" spc="-17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800" spc="-300">
                <a:solidFill>
                  <a:srgbClr val="132413"/>
                </a:solidFill>
                <a:latin typeface="Verdana"/>
                <a:cs typeface="Verdana"/>
              </a:rPr>
              <a:t>r</a:t>
            </a:r>
            <a:r>
              <a:rPr dirty="0" sz="2800" spc="-225">
                <a:solidFill>
                  <a:srgbClr val="132413"/>
                </a:solidFill>
                <a:latin typeface="Verdana"/>
                <a:cs typeface="Verdana"/>
              </a:rPr>
              <a:t>n</a:t>
            </a:r>
            <a:r>
              <a:rPr dirty="0" sz="2800" spc="-245">
                <a:solidFill>
                  <a:srgbClr val="132413"/>
                </a:solidFill>
                <a:latin typeface="Verdana"/>
                <a:cs typeface="Verdana"/>
              </a:rPr>
              <a:t>s</a:t>
            </a:r>
            <a:r>
              <a:rPr dirty="0" sz="2800" spc="-32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-165">
                <a:solidFill>
                  <a:srgbClr val="132413"/>
                </a:solidFill>
                <a:latin typeface="Verdana"/>
                <a:cs typeface="Verdana"/>
              </a:rPr>
              <a:t>f</a:t>
            </a:r>
            <a:r>
              <a:rPr dirty="0" sz="2800" spc="-300">
                <a:solidFill>
                  <a:srgbClr val="132413"/>
                </a:solidFill>
                <a:latin typeface="Verdana"/>
                <a:cs typeface="Verdana"/>
              </a:rPr>
              <a:t>r</a:t>
            </a:r>
            <a:r>
              <a:rPr dirty="0" sz="2800" spc="-170">
                <a:solidFill>
                  <a:srgbClr val="132413"/>
                </a:solidFill>
                <a:latin typeface="Verdana"/>
                <a:cs typeface="Verdana"/>
              </a:rPr>
              <a:t>o</a:t>
            </a:r>
            <a:r>
              <a:rPr dirty="0" sz="2800" spc="-509">
                <a:solidFill>
                  <a:srgbClr val="132413"/>
                </a:solidFill>
                <a:latin typeface="Verdana"/>
                <a:cs typeface="Verdana"/>
              </a:rPr>
              <a:t>m</a:t>
            </a:r>
            <a:r>
              <a:rPr dirty="0" sz="2800" spc="-32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-185">
                <a:solidFill>
                  <a:srgbClr val="132413"/>
                </a:solidFill>
                <a:latin typeface="Verdana"/>
                <a:cs typeface="Verdana"/>
              </a:rPr>
              <a:t>i</a:t>
            </a:r>
            <a:r>
              <a:rPr dirty="0" sz="2800" spc="-515">
                <a:solidFill>
                  <a:srgbClr val="132413"/>
                </a:solidFill>
                <a:latin typeface="Verdana"/>
                <a:cs typeface="Verdana"/>
              </a:rPr>
              <a:t>m</a:t>
            </a:r>
            <a:r>
              <a:rPr dirty="0" sz="2800" spc="-295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800" spc="-185">
                <a:solidFill>
                  <a:srgbClr val="132413"/>
                </a:solidFill>
                <a:latin typeface="Verdana"/>
                <a:cs typeface="Verdana"/>
              </a:rPr>
              <a:t>g</a:t>
            </a:r>
            <a:r>
              <a:rPr dirty="0" sz="2800" spc="-17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800" spc="-250">
                <a:solidFill>
                  <a:srgbClr val="132413"/>
                </a:solidFill>
                <a:latin typeface="Verdana"/>
                <a:cs typeface="Verdana"/>
              </a:rPr>
              <a:t>s</a:t>
            </a:r>
            <a:r>
              <a:rPr dirty="0" sz="2800" spc="-500">
                <a:solidFill>
                  <a:srgbClr val="132413"/>
                </a:solidFill>
                <a:latin typeface="Verdana"/>
                <a:cs typeface="Verdana"/>
              </a:rPr>
              <a:t>,  </a:t>
            </a:r>
            <a:r>
              <a:rPr dirty="0" sz="2800" spc="-515">
                <a:solidFill>
                  <a:srgbClr val="132413"/>
                </a:solidFill>
                <a:latin typeface="Verdana"/>
                <a:cs typeface="Verdana"/>
              </a:rPr>
              <a:t>m</a:t>
            </a:r>
            <a:r>
              <a:rPr dirty="0" sz="2800" spc="-295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800" spc="-390">
                <a:solidFill>
                  <a:srgbClr val="132413"/>
                </a:solidFill>
                <a:latin typeface="Verdana"/>
                <a:cs typeface="Verdana"/>
              </a:rPr>
              <a:t>k</a:t>
            </a:r>
            <a:r>
              <a:rPr dirty="0" sz="2800" spc="-185">
                <a:solidFill>
                  <a:srgbClr val="132413"/>
                </a:solidFill>
                <a:latin typeface="Verdana"/>
                <a:cs typeface="Verdana"/>
              </a:rPr>
              <a:t>i</a:t>
            </a:r>
            <a:r>
              <a:rPr dirty="0" sz="2800" spc="-225">
                <a:solidFill>
                  <a:srgbClr val="132413"/>
                </a:solidFill>
                <a:latin typeface="Verdana"/>
                <a:cs typeface="Verdana"/>
              </a:rPr>
              <a:t>n</a:t>
            </a:r>
            <a:r>
              <a:rPr dirty="0" sz="2800" spc="-180">
                <a:solidFill>
                  <a:srgbClr val="132413"/>
                </a:solidFill>
                <a:latin typeface="Verdana"/>
                <a:cs typeface="Verdana"/>
              </a:rPr>
              <a:t>g</a:t>
            </a:r>
            <a:r>
              <a:rPr dirty="0" sz="2800" spc="-32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-210">
                <a:solidFill>
                  <a:srgbClr val="132413"/>
                </a:solidFill>
                <a:latin typeface="Verdana"/>
                <a:cs typeface="Verdana"/>
              </a:rPr>
              <a:t>t</a:t>
            </a:r>
            <a:r>
              <a:rPr dirty="0" sz="2800" spc="-210">
                <a:solidFill>
                  <a:srgbClr val="132413"/>
                </a:solidFill>
                <a:latin typeface="Verdana"/>
                <a:cs typeface="Verdana"/>
              </a:rPr>
              <a:t>h</a:t>
            </a:r>
            <a:r>
              <a:rPr dirty="0" sz="2800" spc="-17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800" spc="-509">
                <a:solidFill>
                  <a:srgbClr val="132413"/>
                </a:solidFill>
                <a:latin typeface="Verdana"/>
                <a:cs typeface="Verdana"/>
              </a:rPr>
              <a:t>m</a:t>
            </a:r>
            <a:r>
              <a:rPr dirty="0" sz="2800" spc="-32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-295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800" spc="-140">
                <a:solidFill>
                  <a:srgbClr val="132413"/>
                </a:solidFill>
                <a:latin typeface="Verdana"/>
                <a:cs typeface="Verdana"/>
              </a:rPr>
              <a:t>d</a:t>
            </a:r>
            <a:r>
              <a:rPr dirty="0" sz="2800" spc="-17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800" spc="-155">
                <a:solidFill>
                  <a:srgbClr val="132413"/>
                </a:solidFill>
                <a:latin typeface="Verdana"/>
                <a:cs typeface="Verdana"/>
              </a:rPr>
              <a:t>p</a:t>
            </a:r>
            <a:r>
              <a:rPr dirty="0" sz="2800" spc="-210">
                <a:solidFill>
                  <a:srgbClr val="132413"/>
                </a:solidFill>
                <a:latin typeface="Verdana"/>
                <a:cs typeface="Verdana"/>
              </a:rPr>
              <a:t>t</a:t>
            </a:r>
            <a:r>
              <a:rPr dirty="0" sz="2800" spc="-32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-295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800" spc="-210">
                <a:solidFill>
                  <a:srgbClr val="132413"/>
                </a:solidFill>
                <a:latin typeface="Verdana"/>
                <a:cs typeface="Verdana"/>
              </a:rPr>
              <a:t>t</a:t>
            </a:r>
            <a:r>
              <a:rPr dirty="0" sz="2800" spc="-32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-300">
                <a:solidFill>
                  <a:srgbClr val="132413"/>
                </a:solidFill>
                <a:latin typeface="Verdana"/>
                <a:cs typeface="Verdana"/>
              </a:rPr>
              <a:t>r</a:t>
            </a:r>
            <a:r>
              <a:rPr dirty="0" sz="2800" spc="-17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800" spc="5">
                <a:solidFill>
                  <a:srgbClr val="132413"/>
                </a:solidFill>
                <a:latin typeface="Verdana"/>
                <a:cs typeface="Verdana"/>
              </a:rPr>
              <a:t>c</a:t>
            </a:r>
            <a:r>
              <a:rPr dirty="0" sz="2800" spc="-170">
                <a:solidFill>
                  <a:srgbClr val="132413"/>
                </a:solidFill>
                <a:latin typeface="Verdana"/>
                <a:cs typeface="Verdana"/>
              </a:rPr>
              <a:t>o</a:t>
            </a:r>
            <a:r>
              <a:rPr dirty="0" sz="2800" spc="-185">
                <a:solidFill>
                  <a:srgbClr val="132413"/>
                </a:solidFill>
                <a:latin typeface="Verdana"/>
                <a:cs typeface="Verdana"/>
              </a:rPr>
              <a:t>g</a:t>
            </a:r>
            <a:r>
              <a:rPr dirty="0" sz="2800" spc="-225">
                <a:solidFill>
                  <a:srgbClr val="132413"/>
                </a:solidFill>
                <a:latin typeface="Verdana"/>
                <a:cs typeface="Verdana"/>
              </a:rPr>
              <a:t>n</a:t>
            </a:r>
            <a:r>
              <a:rPr dirty="0" sz="2800" spc="-185">
                <a:solidFill>
                  <a:srgbClr val="132413"/>
                </a:solidFill>
                <a:latin typeface="Verdana"/>
                <a:cs typeface="Verdana"/>
              </a:rPr>
              <a:t>i</a:t>
            </a:r>
            <a:r>
              <a:rPr dirty="0" sz="2800" spc="-315">
                <a:solidFill>
                  <a:srgbClr val="132413"/>
                </a:solidFill>
                <a:latin typeface="Verdana"/>
                <a:cs typeface="Verdana"/>
              </a:rPr>
              <a:t>z</a:t>
            </a:r>
            <a:r>
              <a:rPr dirty="0" sz="2800" spc="-185">
                <a:solidFill>
                  <a:srgbClr val="132413"/>
                </a:solidFill>
                <a:latin typeface="Verdana"/>
                <a:cs typeface="Verdana"/>
              </a:rPr>
              <a:t>i</a:t>
            </a:r>
            <a:r>
              <a:rPr dirty="0" sz="2800" spc="-225">
                <a:solidFill>
                  <a:srgbClr val="132413"/>
                </a:solidFill>
                <a:latin typeface="Verdana"/>
                <a:cs typeface="Verdana"/>
              </a:rPr>
              <a:t>n</a:t>
            </a:r>
            <a:r>
              <a:rPr dirty="0" sz="2800" spc="-180">
                <a:solidFill>
                  <a:srgbClr val="132413"/>
                </a:solidFill>
                <a:latin typeface="Verdana"/>
                <a:cs typeface="Verdana"/>
              </a:rPr>
              <a:t>g</a:t>
            </a:r>
            <a:r>
              <a:rPr dirty="0" sz="2800" spc="-32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-295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800" spc="-225">
                <a:solidFill>
                  <a:srgbClr val="132413"/>
                </a:solidFill>
                <a:latin typeface="Verdana"/>
                <a:cs typeface="Verdana"/>
              </a:rPr>
              <a:t>n</a:t>
            </a:r>
            <a:r>
              <a:rPr dirty="0" sz="2800" spc="-95">
                <a:solidFill>
                  <a:srgbClr val="132413"/>
                </a:solidFill>
                <a:latin typeface="Verdana"/>
                <a:cs typeface="Verdana"/>
              </a:rPr>
              <a:t>d  </a:t>
            </a:r>
            <a:r>
              <a:rPr dirty="0" sz="2800" spc="5">
                <a:solidFill>
                  <a:srgbClr val="132413"/>
                </a:solidFill>
                <a:latin typeface="Verdana"/>
                <a:cs typeface="Verdana"/>
              </a:rPr>
              <a:t>c</a:t>
            </a:r>
            <a:r>
              <a:rPr dirty="0" sz="2800" spc="-295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800" spc="-210">
                <a:solidFill>
                  <a:srgbClr val="132413"/>
                </a:solidFill>
                <a:latin typeface="Verdana"/>
                <a:cs typeface="Verdana"/>
              </a:rPr>
              <a:t>t</a:t>
            </a:r>
            <a:r>
              <a:rPr dirty="0" sz="2800" spc="-17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800" spc="-185">
                <a:solidFill>
                  <a:srgbClr val="132413"/>
                </a:solidFill>
                <a:latin typeface="Verdana"/>
                <a:cs typeface="Verdana"/>
              </a:rPr>
              <a:t>g</a:t>
            </a:r>
            <a:r>
              <a:rPr dirty="0" sz="2800" spc="-170">
                <a:solidFill>
                  <a:srgbClr val="132413"/>
                </a:solidFill>
                <a:latin typeface="Verdana"/>
                <a:cs typeface="Verdana"/>
              </a:rPr>
              <a:t>o</a:t>
            </a:r>
            <a:r>
              <a:rPr dirty="0" sz="2800" spc="-300">
                <a:solidFill>
                  <a:srgbClr val="132413"/>
                </a:solidFill>
                <a:latin typeface="Verdana"/>
                <a:cs typeface="Verdana"/>
              </a:rPr>
              <a:t>r</a:t>
            </a:r>
            <a:r>
              <a:rPr dirty="0" sz="2800" spc="-185">
                <a:solidFill>
                  <a:srgbClr val="132413"/>
                </a:solidFill>
                <a:latin typeface="Verdana"/>
                <a:cs typeface="Verdana"/>
              </a:rPr>
              <a:t>i</a:t>
            </a:r>
            <a:r>
              <a:rPr dirty="0" sz="2800" spc="-315">
                <a:solidFill>
                  <a:srgbClr val="132413"/>
                </a:solidFill>
                <a:latin typeface="Verdana"/>
                <a:cs typeface="Verdana"/>
              </a:rPr>
              <a:t>z</a:t>
            </a:r>
            <a:r>
              <a:rPr dirty="0" sz="2800" spc="-185">
                <a:solidFill>
                  <a:srgbClr val="132413"/>
                </a:solidFill>
                <a:latin typeface="Verdana"/>
                <a:cs typeface="Verdana"/>
              </a:rPr>
              <a:t>i</a:t>
            </a:r>
            <a:r>
              <a:rPr dirty="0" sz="2800" spc="-225">
                <a:solidFill>
                  <a:srgbClr val="132413"/>
                </a:solidFill>
                <a:latin typeface="Verdana"/>
                <a:cs typeface="Verdana"/>
              </a:rPr>
              <a:t>n</a:t>
            </a:r>
            <a:r>
              <a:rPr dirty="0" sz="2800" spc="-180">
                <a:solidFill>
                  <a:srgbClr val="132413"/>
                </a:solidFill>
                <a:latin typeface="Verdana"/>
                <a:cs typeface="Verdana"/>
              </a:rPr>
              <a:t>g</a:t>
            </a:r>
            <a:r>
              <a:rPr dirty="0" sz="2800" spc="-32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-185">
                <a:solidFill>
                  <a:srgbClr val="132413"/>
                </a:solidFill>
                <a:latin typeface="Verdana"/>
                <a:cs typeface="Verdana"/>
              </a:rPr>
              <a:t>i</a:t>
            </a:r>
            <a:r>
              <a:rPr dirty="0" sz="2800" spc="-515">
                <a:solidFill>
                  <a:srgbClr val="132413"/>
                </a:solidFill>
                <a:latin typeface="Verdana"/>
                <a:cs typeface="Verdana"/>
              </a:rPr>
              <a:t>m</a:t>
            </a:r>
            <a:r>
              <a:rPr dirty="0" sz="2800" spc="-295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800" spc="-185">
                <a:solidFill>
                  <a:srgbClr val="132413"/>
                </a:solidFill>
                <a:latin typeface="Verdana"/>
                <a:cs typeface="Verdana"/>
              </a:rPr>
              <a:t>g</a:t>
            </a:r>
            <a:r>
              <a:rPr dirty="0" sz="2800" spc="-17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800" spc="-245">
                <a:solidFill>
                  <a:srgbClr val="132413"/>
                </a:solidFill>
                <a:latin typeface="Verdana"/>
                <a:cs typeface="Verdana"/>
              </a:rPr>
              <a:t>s</a:t>
            </a:r>
            <a:r>
              <a:rPr dirty="0" sz="2800" spc="-32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-400">
                <a:solidFill>
                  <a:srgbClr val="132413"/>
                </a:solidFill>
                <a:latin typeface="Verdana"/>
                <a:cs typeface="Verdana"/>
              </a:rPr>
              <a:t>w</a:t>
            </a:r>
            <a:r>
              <a:rPr dirty="0" sz="2800" spc="-185">
                <a:solidFill>
                  <a:srgbClr val="132413"/>
                </a:solidFill>
                <a:latin typeface="Verdana"/>
                <a:cs typeface="Verdana"/>
              </a:rPr>
              <a:t>i</a:t>
            </a:r>
            <a:r>
              <a:rPr dirty="0" sz="2800" spc="-210">
                <a:solidFill>
                  <a:srgbClr val="132413"/>
                </a:solidFill>
                <a:latin typeface="Verdana"/>
                <a:cs typeface="Verdana"/>
              </a:rPr>
              <a:t>t</a:t>
            </a:r>
            <a:r>
              <a:rPr dirty="0" sz="2800" spc="-204">
                <a:solidFill>
                  <a:srgbClr val="132413"/>
                </a:solidFill>
                <a:latin typeface="Verdana"/>
                <a:cs typeface="Verdana"/>
              </a:rPr>
              <a:t>h</a:t>
            </a:r>
            <a:r>
              <a:rPr dirty="0" sz="2800" spc="-32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-210">
                <a:solidFill>
                  <a:srgbClr val="132413"/>
                </a:solidFill>
                <a:latin typeface="Verdana"/>
                <a:cs typeface="Verdana"/>
              </a:rPr>
              <a:t>h</a:t>
            </a:r>
            <a:r>
              <a:rPr dirty="0" sz="2800" spc="-185">
                <a:solidFill>
                  <a:srgbClr val="132413"/>
                </a:solidFill>
                <a:latin typeface="Verdana"/>
                <a:cs typeface="Verdana"/>
              </a:rPr>
              <a:t>i</a:t>
            </a:r>
            <a:r>
              <a:rPr dirty="0" sz="2800" spc="-185">
                <a:solidFill>
                  <a:srgbClr val="132413"/>
                </a:solidFill>
                <a:latin typeface="Verdana"/>
                <a:cs typeface="Verdana"/>
              </a:rPr>
              <a:t>g</a:t>
            </a:r>
            <a:r>
              <a:rPr dirty="0" sz="2800" spc="-204">
                <a:solidFill>
                  <a:srgbClr val="132413"/>
                </a:solidFill>
                <a:latin typeface="Verdana"/>
                <a:cs typeface="Verdana"/>
              </a:rPr>
              <a:t>h</a:t>
            </a:r>
            <a:r>
              <a:rPr dirty="0" sz="2800" spc="-32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800" spc="-295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800" spc="5">
                <a:solidFill>
                  <a:srgbClr val="132413"/>
                </a:solidFill>
                <a:latin typeface="Verdana"/>
                <a:cs typeface="Verdana"/>
              </a:rPr>
              <a:t>cc</a:t>
            </a:r>
            <a:r>
              <a:rPr dirty="0" sz="2800" spc="-225">
                <a:solidFill>
                  <a:srgbClr val="132413"/>
                </a:solidFill>
                <a:latin typeface="Verdana"/>
                <a:cs typeface="Verdana"/>
              </a:rPr>
              <a:t>u</a:t>
            </a:r>
            <a:r>
              <a:rPr dirty="0" sz="2800" spc="-300">
                <a:solidFill>
                  <a:srgbClr val="132413"/>
                </a:solidFill>
                <a:latin typeface="Verdana"/>
                <a:cs typeface="Verdana"/>
              </a:rPr>
              <a:t>r</a:t>
            </a:r>
            <a:r>
              <a:rPr dirty="0" sz="2800" spc="-295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800" spc="5">
                <a:solidFill>
                  <a:srgbClr val="132413"/>
                </a:solidFill>
                <a:latin typeface="Verdana"/>
                <a:cs typeface="Verdana"/>
              </a:rPr>
              <a:t>c</a:t>
            </a:r>
            <a:r>
              <a:rPr dirty="0" sz="2800" spc="-335">
                <a:solidFill>
                  <a:srgbClr val="132413"/>
                </a:solidFill>
                <a:latin typeface="Verdana"/>
                <a:cs typeface="Verdana"/>
              </a:rPr>
              <a:t>y</a:t>
            </a:r>
            <a:r>
              <a:rPr dirty="0" sz="2800" spc="-509">
                <a:solidFill>
                  <a:srgbClr val="132413"/>
                </a:solidFill>
                <a:latin typeface="Verdana"/>
                <a:cs typeface="Verdana"/>
              </a:rPr>
              <a:t>.</a:t>
            </a:r>
            <a:endParaRPr sz="2800">
              <a:latin typeface="Verdana"/>
              <a:cs typeface="Verdana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1016000" y="735248"/>
            <a:ext cx="5910580" cy="148844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9600" spc="560">
                <a:solidFill>
                  <a:srgbClr val="132413"/>
                </a:solidFill>
              </a:rPr>
              <a:t>Modelling</a:t>
            </a:r>
            <a:endParaRPr sz="9600"/>
          </a:p>
        </p:txBody>
      </p:sp>
      <p:pic>
        <p:nvPicPr>
          <p:cNvPr id="12" name="object 12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1266824" y="7577718"/>
            <a:ext cx="95250" cy="95249"/>
          </a:xfrm>
          <a:prstGeom prst="rect">
            <a:avLst/>
          </a:prstGeom>
        </p:spPr>
      </p:pic>
      <p:pic>
        <p:nvPicPr>
          <p:cNvPr id="13" name="object 13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1266824" y="8015868"/>
            <a:ext cx="95250" cy="95249"/>
          </a:xfrm>
          <a:prstGeom prst="rect">
            <a:avLst/>
          </a:prstGeom>
        </p:spPr>
      </p:pic>
      <p:pic>
        <p:nvPicPr>
          <p:cNvPr id="14" name="object 14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1266824" y="8454018"/>
            <a:ext cx="95250" cy="95249"/>
          </a:xfrm>
          <a:prstGeom prst="rect">
            <a:avLst/>
          </a:prstGeom>
        </p:spPr>
      </p:pic>
      <p:pic>
        <p:nvPicPr>
          <p:cNvPr id="15" name="object 15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1266824" y="8892168"/>
            <a:ext cx="95250" cy="95249"/>
          </a:xfrm>
          <a:prstGeom prst="rect">
            <a:avLst/>
          </a:prstGeom>
        </p:spPr>
      </p:pic>
      <p:sp>
        <p:nvSpPr>
          <p:cNvPr id="16" name="object 16"/>
          <p:cNvSpPr txBox="1"/>
          <p:nvPr/>
        </p:nvSpPr>
        <p:spPr>
          <a:xfrm>
            <a:off x="1016000" y="6617195"/>
            <a:ext cx="5942330" cy="24892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180">
                <a:solidFill>
                  <a:srgbClr val="132413"/>
                </a:solidFill>
                <a:latin typeface="Microsoft Sans Serif"/>
                <a:cs typeface="Microsoft Sans Serif"/>
              </a:rPr>
              <a:t>CNN</a:t>
            </a:r>
            <a:r>
              <a:rPr dirty="0" sz="3000" spc="55">
                <a:solidFill>
                  <a:srgbClr val="132413"/>
                </a:solidFill>
                <a:latin typeface="Microsoft Sans Serif"/>
                <a:cs typeface="Microsoft Sans Serif"/>
              </a:rPr>
              <a:t> </a:t>
            </a:r>
            <a:r>
              <a:rPr dirty="0" sz="3000" spc="270">
                <a:solidFill>
                  <a:srgbClr val="132413"/>
                </a:solidFill>
                <a:latin typeface="Microsoft Sans Serif"/>
                <a:cs typeface="Microsoft Sans Serif"/>
              </a:rPr>
              <a:t>Model</a:t>
            </a:r>
            <a:endParaRPr sz="3000">
              <a:latin typeface="Microsoft Sans Serif"/>
              <a:cs typeface="Microsoft Sans Serif"/>
            </a:endParaRPr>
          </a:p>
          <a:p>
            <a:pPr marL="508634">
              <a:lnSpc>
                <a:spcPct val="100000"/>
              </a:lnSpc>
              <a:spcBef>
                <a:spcPts val="2685"/>
              </a:spcBef>
            </a:pPr>
            <a:r>
              <a:rPr dirty="0" sz="2300" spc="-35">
                <a:solidFill>
                  <a:srgbClr val="132413"/>
                </a:solidFill>
                <a:latin typeface="Verdana"/>
                <a:cs typeface="Verdana"/>
              </a:rPr>
              <a:t>M</a:t>
            </a:r>
            <a:r>
              <a:rPr dirty="0" sz="2300" spc="-145">
                <a:solidFill>
                  <a:srgbClr val="132413"/>
                </a:solidFill>
                <a:latin typeface="Verdana"/>
                <a:cs typeface="Verdana"/>
              </a:rPr>
              <a:t>o</a:t>
            </a:r>
            <a:r>
              <a:rPr dirty="0" sz="2300" spc="-114">
                <a:solidFill>
                  <a:srgbClr val="132413"/>
                </a:solidFill>
                <a:latin typeface="Verdana"/>
                <a:cs typeface="Verdana"/>
              </a:rPr>
              <a:t>b</a:t>
            </a:r>
            <a:r>
              <a:rPr dirty="0" sz="2300" spc="-160">
                <a:solidFill>
                  <a:srgbClr val="132413"/>
                </a:solidFill>
                <a:latin typeface="Verdana"/>
                <a:cs typeface="Verdana"/>
              </a:rPr>
              <a:t>i</a:t>
            </a:r>
            <a:r>
              <a:rPr dirty="0" sz="2300" spc="-135">
                <a:solidFill>
                  <a:srgbClr val="132413"/>
                </a:solidFill>
                <a:latin typeface="Verdana"/>
                <a:cs typeface="Verdana"/>
              </a:rPr>
              <a:t>l</a:t>
            </a:r>
            <a:r>
              <a:rPr dirty="0" sz="2300" spc="-14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300" spc="-140">
                <a:solidFill>
                  <a:srgbClr val="132413"/>
                </a:solidFill>
                <a:latin typeface="Verdana"/>
                <a:cs typeface="Verdana"/>
              </a:rPr>
              <a:t>N</a:t>
            </a:r>
            <a:r>
              <a:rPr dirty="0" sz="2300" spc="-14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300" spc="-180">
                <a:solidFill>
                  <a:srgbClr val="132413"/>
                </a:solidFill>
                <a:latin typeface="Verdana"/>
                <a:cs typeface="Verdana"/>
              </a:rPr>
              <a:t>t</a:t>
            </a:r>
            <a:r>
              <a:rPr dirty="0" sz="2300" spc="-175">
                <a:solidFill>
                  <a:srgbClr val="132413"/>
                </a:solidFill>
                <a:latin typeface="Verdana"/>
                <a:cs typeface="Verdana"/>
              </a:rPr>
              <a:t>V</a:t>
            </a:r>
            <a:r>
              <a:rPr dirty="0" sz="2300" spc="-250">
                <a:solidFill>
                  <a:srgbClr val="132413"/>
                </a:solidFill>
                <a:latin typeface="Verdana"/>
                <a:cs typeface="Verdana"/>
              </a:rPr>
              <a:t>2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245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300" spc="-250">
                <a:solidFill>
                  <a:srgbClr val="132413"/>
                </a:solidFill>
                <a:latin typeface="Verdana"/>
                <a:cs typeface="Verdana"/>
              </a:rPr>
              <a:t>r</a:t>
            </a:r>
            <a:r>
              <a:rPr dirty="0" sz="2300" spc="5">
                <a:solidFill>
                  <a:srgbClr val="132413"/>
                </a:solidFill>
                <a:latin typeface="Verdana"/>
                <a:cs typeface="Verdana"/>
              </a:rPr>
              <a:t>c</a:t>
            </a:r>
            <a:r>
              <a:rPr dirty="0" sz="2300" spc="-175">
                <a:solidFill>
                  <a:srgbClr val="132413"/>
                </a:solidFill>
                <a:latin typeface="Verdana"/>
                <a:cs typeface="Verdana"/>
              </a:rPr>
              <a:t>h</a:t>
            </a:r>
            <a:r>
              <a:rPr dirty="0" sz="2300" spc="-160">
                <a:solidFill>
                  <a:srgbClr val="132413"/>
                </a:solidFill>
                <a:latin typeface="Verdana"/>
                <a:cs typeface="Verdana"/>
              </a:rPr>
              <a:t>i</a:t>
            </a:r>
            <a:r>
              <a:rPr dirty="0" sz="2300" spc="-180">
                <a:solidFill>
                  <a:srgbClr val="132413"/>
                </a:solidFill>
                <a:latin typeface="Verdana"/>
                <a:cs typeface="Verdana"/>
              </a:rPr>
              <a:t>t</a:t>
            </a:r>
            <a:r>
              <a:rPr dirty="0" sz="2300" spc="-14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300" spc="5">
                <a:solidFill>
                  <a:srgbClr val="132413"/>
                </a:solidFill>
                <a:latin typeface="Verdana"/>
                <a:cs typeface="Verdana"/>
              </a:rPr>
              <a:t>c</a:t>
            </a:r>
            <a:r>
              <a:rPr dirty="0" sz="2300" spc="-180">
                <a:solidFill>
                  <a:srgbClr val="132413"/>
                </a:solidFill>
                <a:latin typeface="Verdana"/>
                <a:cs typeface="Verdana"/>
              </a:rPr>
              <a:t>t</a:t>
            </a:r>
            <a:r>
              <a:rPr dirty="0" sz="2300" spc="-185">
                <a:solidFill>
                  <a:srgbClr val="132413"/>
                </a:solidFill>
                <a:latin typeface="Verdana"/>
                <a:cs typeface="Verdana"/>
              </a:rPr>
              <a:t>u</a:t>
            </a:r>
            <a:r>
              <a:rPr dirty="0" sz="2300" spc="-250">
                <a:solidFill>
                  <a:srgbClr val="132413"/>
                </a:solidFill>
                <a:latin typeface="Verdana"/>
                <a:cs typeface="Verdana"/>
              </a:rPr>
              <a:t>r</a:t>
            </a:r>
            <a:r>
              <a:rPr dirty="0" sz="2300" spc="-135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endParaRPr sz="2300">
              <a:latin typeface="Verdana"/>
              <a:cs typeface="Verdana"/>
            </a:endParaRPr>
          </a:p>
          <a:p>
            <a:pPr marL="508634" marR="5080">
              <a:lnSpc>
                <a:spcPct val="125000"/>
              </a:lnSpc>
            </a:pPr>
            <a:r>
              <a:rPr dirty="0" sz="2300" spc="-295">
                <a:solidFill>
                  <a:srgbClr val="132413"/>
                </a:solidFill>
                <a:latin typeface="Verdana"/>
                <a:cs typeface="Verdana"/>
              </a:rPr>
              <a:t>W</a:t>
            </a:r>
            <a:r>
              <a:rPr dirty="0" sz="2300" spc="-14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300" spc="-160">
                <a:solidFill>
                  <a:srgbClr val="132413"/>
                </a:solidFill>
                <a:latin typeface="Verdana"/>
                <a:cs typeface="Verdana"/>
              </a:rPr>
              <a:t>i</a:t>
            </a:r>
            <a:r>
              <a:rPr dirty="0" sz="2300" spc="-155">
                <a:solidFill>
                  <a:srgbClr val="132413"/>
                </a:solidFill>
                <a:latin typeface="Verdana"/>
                <a:cs typeface="Verdana"/>
              </a:rPr>
              <a:t>g</a:t>
            </a:r>
            <a:r>
              <a:rPr dirty="0" sz="2300" spc="-175">
                <a:solidFill>
                  <a:srgbClr val="132413"/>
                </a:solidFill>
                <a:latin typeface="Verdana"/>
                <a:cs typeface="Verdana"/>
              </a:rPr>
              <a:t>h</a:t>
            </a:r>
            <a:r>
              <a:rPr dirty="0" sz="2300" spc="-180">
                <a:solidFill>
                  <a:srgbClr val="132413"/>
                </a:solidFill>
                <a:latin typeface="Verdana"/>
                <a:cs typeface="Verdana"/>
              </a:rPr>
              <a:t>t</a:t>
            </a:r>
            <a:r>
              <a:rPr dirty="0" sz="2300" spc="-200">
                <a:solidFill>
                  <a:srgbClr val="132413"/>
                </a:solidFill>
                <a:latin typeface="Verdana"/>
                <a:cs typeface="Verdana"/>
              </a:rPr>
              <a:t>s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245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300" spc="-250">
                <a:solidFill>
                  <a:srgbClr val="132413"/>
                </a:solidFill>
                <a:latin typeface="Verdana"/>
                <a:cs typeface="Verdana"/>
              </a:rPr>
              <a:t>r</a:t>
            </a:r>
            <a:r>
              <a:rPr dirty="0" sz="2300" spc="-135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14">
                <a:solidFill>
                  <a:srgbClr val="132413"/>
                </a:solidFill>
                <a:latin typeface="Verdana"/>
                <a:cs typeface="Verdana"/>
              </a:rPr>
              <a:t>d</a:t>
            </a:r>
            <a:r>
              <a:rPr dirty="0" sz="2300" spc="-14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300" spc="-140">
                <a:solidFill>
                  <a:srgbClr val="132413"/>
                </a:solidFill>
                <a:latin typeface="Verdana"/>
                <a:cs typeface="Verdana"/>
              </a:rPr>
              <a:t>f</a:t>
            </a:r>
            <a:r>
              <a:rPr dirty="0" sz="2300" spc="-245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300" spc="-185">
                <a:solidFill>
                  <a:srgbClr val="132413"/>
                </a:solidFill>
                <a:latin typeface="Verdana"/>
                <a:cs typeface="Verdana"/>
              </a:rPr>
              <a:t>u</a:t>
            </a:r>
            <a:r>
              <a:rPr dirty="0" sz="2300" spc="-135">
                <a:solidFill>
                  <a:srgbClr val="132413"/>
                </a:solidFill>
                <a:latin typeface="Verdana"/>
                <a:cs typeface="Verdana"/>
              </a:rPr>
              <a:t>l</a:t>
            </a:r>
            <a:r>
              <a:rPr dirty="0" sz="2300" spc="-180">
                <a:solidFill>
                  <a:srgbClr val="132413"/>
                </a:solidFill>
                <a:latin typeface="Verdana"/>
                <a:cs typeface="Verdana"/>
              </a:rPr>
              <a:t>t</a:t>
            </a:r>
            <a:r>
              <a:rPr dirty="0" sz="2300" spc="-14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300" spc="-110">
                <a:solidFill>
                  <a:srgbClr val="132413"/>
                </a:solidFill>
                <a:latin typeface="Verdana"/>
                <a:cs typeface="Verdana"/>
              </a:rPr>
              <a:t>d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80">
                <a:solidFill>
                  <a:srgbClr val="132413"/>
                </a:solidFill>
                <a:latin typeface="Verdana"/>
                <a:cs typeface="Verdana"/>
              </a:rPr>
              <a:t>t</a:t>
            </a:r>
            <a:r>
              <a:rPr dirty="0" sz="2300" spc="-140">
                <a:solidFill>
                  <a:srgbClr val="132413"/>
                </a:solidFill>
                <a:latin typeface="Verdana"/>
                <a:cs typeface="Verdana"/>
              </a:rPr>
              <a:t>o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25">
                <a:solidFill>
                  <a:srgbClr val="132413"/>
                </a:solidFill>
                <a:latin typeface="Verdana"/>
                <a:cs typeface="Verdana"/>
              </a:rPr>
              <a:t>p</a:t>
            </a:r>
            <a:r>
              <a:rPr dirty="0" sz="2300" spc="-250">
                <a:solidFill>
                  <a:srgbClr val="132413"/>
                </a:solidFill>
                <a:latin typeface="Verdana"/>
                <a:cs typeface="Verdana"/>
              </a:rPr>
              <a:t>r</a:t>
            </a:r>
            <a:r>
              <a:rPr dirty="0" sz="2300" spc="-14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300" spc="-155">
                <a:solidFill>
                  <a:srgbClr val="132413"/>
                </a:solidFill>
                <a:latin typeface="Verdana"/>
                <a:cs typeface="Verdana"/>
              </a:rPr>
              <a:t>-</a:t>
            </a:r>
            <a:r>
              <a:rPr dirty="0" sz="2300" spc="-180">
                <a:solidFill>
                  <a:srgbClr val="132413"/>
                </a:solidFill>
                <a:latin typeface="Verdana"/>
                <a:cs typeface="Verdana"/>
              </a:rPr>
              <a:t>t</a:t>
            </a:r>
            <a:r>
              <a:rPr dirty="0" sz="2300" spc="-250">
                <a:solidFill>
                  <a:srgbClr val="132413"/>
                </a:solidFill>
                <a:latin typeface="Verdana"/>
                <a:cs typeface="Verdana"/>
              </a:rPr>
              <a:t>r</a:t>
            </a:r>
            <a:r>
              <a:rPr dirty="0" sz="2300" spc="-245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300" spc="-160">
                <a:solidFill>
                  <a:srgbClr val="132413"/>
                </a:solidFill>
                <a:latin typeface="Verdana"/>
                <a:cs typeface="Verdana"/>
              </a:rPr>
              <a:t>i</a:t>
            </a:r>
            <a:r>
              <a:rPr dirty="0" sz="2300" spc="-185">
                <a:solidFill>
                  <a:srgbClr val="132413"/>
                </a:solidFill>
                <a:latin typeface="Verdana"/>
                <a:cs typeface="Verdana"/>
              </a:rPr>
              <a:t>n</a:t>
            </a:r>
            <a:r>
              <a:rPr dirty="0" sz="2300" spc="-14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300" spc="-110">
                <a:solidFill>
                  <a:srgbClr val="132413"/>
                </a:solidFill>
                <a:latin typeface="Verdana"/>
                <a:cs typeface="Verdana"/>
              </a:rPr>
              <a:t>d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270">
                <a:solidFill>
                  <a:srgbClr val="132413"/>
                </a:solidFill>
                <a:latin typeface="Verdana"/>
                <a:cs typeface="Verdana"/>
              </a:rPr>
              <a:t>v</a:t>
            </a:r>
            <a:r>
              <a:rPr dirty="0" sz="2300" spc="-245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300" spc="-135">
                <a:solidFill>
                  <a:srgbClr val="132413"/>
                </a:solidFill>
                <a:latin typeface="Verdana"/>
                <a:cs typeface="Verdana"/>
              </a:rPr>
              <a:t>l</a:t>
            </a:r>
            <a:r>
              <a:rPr dirty="0" sz="2300" spc="-185">
                <a:solidFill>
                  <a:srgbClr val="132413"/>
                </a:solidFill>
                <a:latin typeface="Verdana"/>
                <a:cs typeface="Verdana"/>
              </a:rPr>
              <a:t>u</a:t>
            </a:r>
            <a:r>
              <a:rPr dirty="0" sz="2300" spc="-14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300" spc="-155">
                <a:solidFill>
                  <a:srgbClr val="132413"/>
                </a:solidFill>
                <a:latin typeface="Verdana"/>
                <a:cs typeface="Verdana"/>
              </a:rPr>
              <a:t>s  </a:t>
            </a:r>
            <a:r>
              <a:rPr dirty="0" sz="2300" spc="-160">
                <a:solidFill>
                  <a:srgbClr val="132413"/>
                </a:solidFill>
                <a:latin typeface="Verdana"/>
                <a:cs typeface="Verdana"/>
              </a:rPr>
              <a:t>i</a:t>
            </a:r>
            <a:r>
              <a:rPr dirty="0" sz="2300" spc="-185">
                <a:solidFill>
                  <a:srgbClr val="132413"/>
                </a:solidFill>
                <a:latin typeface="Verdana"/>
                <a:cs typeface="Verdana"/>
              </a:rPr>
              <a:t>n</a:t>
            </a:r>
            <a:r>
              <a:rPr dirty="0" sz="2300" spc="5">
                <a:solidFill>
                  <a:srgbClr val="132413"/>
                </a:solidFill>
                <a:latin typeface="Verdana"/>
                <a:cs typeface="Verdana"/>
              </a:rPr>
              <a:t>c</a:t>
            </a:r>
            <a:r>
              <a:rPr dirty="0" sz="2300" spc="-135">
                <a:solidFill>
                  <a:srgbClr val="132413"/>
                </a:solidFill>
                <a:latin typeface="Verdana"/>
                <a:cs typeface="Verdana"/>
              </a:rPr>
              <a:t>l</a:t>
            </a:r>
            <a:r>
              <a:rPr dirty="0" sz="2300" spc="-185">
                <a:solidFill>
                  <a:srgbClr val="132413"/>
                </a:solidFill>
                <a:latin typeface="Verdana"/>
                <a:cs typeface="Verdana"/>
              </a:rPr>
              <a:t>u</a:t>
            </a:r>
            <a:r>
              <a:rPr dirty="0" sz="2300" spc="-114">
                <a:solidFill>
                  <a:srgbClr val="132413"/>
                </a:solidFill>
                <a:latin typeface="Verdana"/>
                <a:cs typeface="Verdana"/>
              </a:rPr>
              <a:t>d</a:t>
            </a:r>
            <a:r>
              <a:rPr dirty="0" sz="2300" spc="-14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300" spc="-785">
                <a:solidFill>
                  <a:srgbClr val="132413"/>
                </a:solidFill>
                <a:latin typeface="Verdana"/>
                <a:cs typeface="Verdana"/>
              </a:rPr>
              <a:t>_</a:t>
            </a:r>
            <a:r>
              <a:rPr dirty="0" sz="2300" spc="-180">
                <a:solidFill>
                  <a:srgbClr val="132413"/>
                </a:solidFill>
                <a:latin typeface="Verdana"/>
                <a:cs typeface="Verdana"/>
              </a:rPr>
              <a:t>t</a:t>
            </a:r>
            <a:r>
              <a:rPr dirty="0" sz="2300" spc="-145">
                <a:solidFill>
                  <a:srgbClr val="132413"/>
                </a:solidFill>
                <a:latin typeface="Verdana"/>
                <a:cs typeface="Verdana"/>
              </a:rPr>
              <a:t>o</a:t>
            </a:r>
            <a:r>
              <a:rPr dirty="0" sz="2300" spc="-120">
                <a:solidFill>
                  <a:srgbClr val="132413"/>
                </a:solidFill>
                <a:latin typeface="Verdana"/>
                <a:cs typeface="Verdana"/>
              </a:rPr>
              <a:t>p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575">
                <a:solidFill>
                  <a:srgbClr val="132413"/>
                </a:solidFill>
                <a:latin typeface="Verdana"/>
                <a:cs typeface="Verdana"/>
              </a:rPr>
              <a:t>=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55">
                <a:solidFill>
                  <a:srgbClr val="132413"/>
                </a:solidFill>
                <a:latin typeface="Verdana"/>
                <a:cs typeface="Verdana"/>
              </a:rPr>
              <a:t>F</a:t>
            </a:r>
            <a:r>
              <a:rPr dirty="0" sz="2300" spc="-245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300" spc="-135">
                <a:solidFill>
                  <a:srgbClr val="132413"/>
                </a:solidFill>
                <a:latin typeface="Verdana"/>
                <a:cs typeface="Verdana"/>
              </a:rPr>
              <a:t>l</a:t>
            </a:r>
            <a:r>
              <a:rPr dirty="0" sz="2300" spc="-204">
                <a:solidFill>
                  <a:srgbClr val="132413"/>
                </a:solidFill>
                <a:latin typeface="Verdana"/>
                <a:cs typeface="Verdana"/>
              </a:rPr>
              <a:t>s</a:t>
            </a:r>
            <a:r>
              <a:rPr dirty="0" sz="2300" spc="-135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endParaRPr sz="2300">
              <a:latin typeface="Verdana"/>
              <a:cs typeface="Verdana"/>
            </a:endParaRPr>
          </a:p>
          <a:p>
            <a:pPr marL="508634">
              <a:lnSpc>
                <a:spcPct val="100000"/>
              </a:lnSpc>
              <a:spcBef>
                <a:spcPts val="690"/>
              </a:spcBef>
            </a:pPr>
            <a:r>
              <a:rPr dirty="0" sz="2300" spc="-160">
                <a:solidFill>
                  <a:srgbClr val="132413"/>
                </a:solidFill>
                <a:latin typeface="Verdana"/>
                <a:cs typeface="Verdana"/>
              </a:rPr>
              <a:t>i</a:t>
            </a:r>
            <a:r>
              <a:rPr dirty="0" sz="2300" spc="-425">
                <a:solidFill>
                  <a:srgbClr val="132413"/>
                </a:solidFill>
                <a:latin typeface="Verdana"/>
                <a:cs typeface="Verdana"/>
              </a:rPr>
              <a:t>m</a:t>
            </a:r>
            <a:r>
              <a:rPr dirty="0" sz="2300" spc="-245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300" spc="-155">
                <a:solidFill>
                  <a:srgbClr val="132413"/>
                </a:solidFill>
                <a:latin typeface="Verdana"/>
                <a:cs typeface="Verdana"/>
              </a:rPr>
              <a:t>g</a:t>
            </a:r>
            <a:r>
              <a:rPr dirty="0" sz="2300" spc="-14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300" spc="-200">
                <a:solidFill>
                  <a:srgbClr val="132413"/>
                </a:solidFill>
                <a:latin typeface="Verdana"/>
                <a:cs typeface="Verdana"/>
              </a:rPr>
              <a:t>s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245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300" spc="-250">
                <a:solidFill>
                  <a:srgbClr val="132413"/>
                </a:solidFill>
                <a:latin typeface="Verdana"/>
                <a:cs typeface="Verdana"/>
              </a:rPr>
              <a:t>r</a:t>
            </a:r>
            <a:r>
              <a:rPr dirty="0" sz="2300" spc="-135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250">
                <a:solidFill>
                  <a:srgbClr val="132413"/>
                </a:solidFill>
                <a:latin typeface="Verdana"/>
                <a:cs typeface="Verdana"/>
              </a:rPr>
              <a:t>r</a:t>
            </a:r>
            <a:r>
              <a:rPr dirty="0" sz="2300" spc="-14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300" spc="-125">
                <a:solidFill>
                  <a:srgbClr val="132413"/>
                </a:solidFill>
                <a:latin typeface="Verdana"/>
                <a:cs typeface="Verdana"/>
              </a:rPr>
              <a:t>p</a:t>
            </a:r>
            <a:r>
              <a:rPr dirty="0" sz="2300" spc="-250">
                <a:solidFill>
                  <a:srgbClr val="132413"/>
                </a:solidFill>
                <a:latin typeface="Verdana"/>
                <a:cs typeface="Verdana"/>
              </a:rPr>
              <a:t>r</a:t>
            </a:r>
            <a:r>
              <a:rPr dirty="0" sz="2300" spc="-14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300" spc="-204">
                <a:solidFill>
                  <a:srgbClr val="132413"/>
                </a:solidFill>
                <a:latin typeface="Verdana"/>
                <a:cs typeface="Verdana"/>
              </a:rPr>
              <a:t>s</a:t>
            </a:r>
            <a:r>
              <a:rPr dirty="0" sz="2300" spc="-14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300" spc="-185">
                <a:solidFill>
                  <a:srgbClr val="132413"/>
                </a:solidFill>
                <a:latin typeface="Verdana"/>
                <a:cs typeface="Verdana"/>
              </a:rPr>
              <a:t>n</a:t>
            </a:r>
            <a:r>
              <a:rPr dirty="0" sz="2300" spc="-180">
                <a:solidFill>
                  <a:srgbClr val="132413"/>
                </a:solidFill>
                <a:latin typeface="Verdana"/>
                <a:cs typeface="Verdana"/>
              </a:rPr>
              <a:t>t</a:t>
            </a:r>
            <a:r>
              <a:rPr dirty="0" sz="2300" spc="-14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300" spc="-110">
                <a:solidFill>
                  <a:srgbClr val="132413"/>
                </a:solidFill>
                <a:latin typeface="Verdana"/>
                <a:cs typeface="Verdana"/>
              </a:rPr>
              <a:t>d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270">
                <a:solidFill>
                  <a:srgbClr val="132413"/>
                </a:solidFill>
                <a:latin typeface="Verdana"/>
                <a:cs typeface="Verdana"/>
              </a:rPr>
              <a:t>v</a:t>
            </a:r>
            <a:r>
              <a:rPr dirty="0" sz="2300" spc="-160">
                <a:solidFill>
                  <a:srgbClr val="132413"/>
                </a:solidFill>
                <a:latin typeface="Verdana"/>
                <a:cs typeface="Verdana"/>
              </a:rPr>
              <a:t>i</a:t>
            </a:r>
            <a:r>
              <a:rPr dirty="0" sz="2300" spc="-240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210">
                <a:solidFill>
                  <a:srgbClr val="132413"/>
                </a:solidFill>
                <a:latin typeface="Verdana"/>
                <a:cs typeface="Verdana"/>
              </a:rPr>
              <a:t>R</a:t>
            </a:r>
            <a:r>
              <a:rPr dirty="0" sz="2300" spc="-80">
                <a:solidFill>
                  <a:srgbClr val="132413"/>
                </a:solidFill>
                <a:latin typeface="Verdana"/>
                <a:cs typeface="Verdana"/>
              </a:rPr>
              <a:t>G</a:t>
            </a:r>
            <a:r>
              <a:rPr dirty="0" sz="2300" spc="-165">
                <a:solidFill>
                  <a:srgbClr val="132413"/>
                </a:solidFill>
                <a:latin typeface="Verdana"/>
                <a:cs typeface="Verdana"/>
              </a:rPr>
              <a:t>B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5">
                <a:solidFill>
                  <a:srgbClr val="132413"/>
                </a:solidFill>
                <a:latin typeface="Verdana"/>
                <a:cs typeface="Verdana"/>
              </a:rPr>
              <a:t>c</a:t>
            </a:r>
            <a:r>
              <a:rPr dirty="0" sz="2300" spc="-175">
                <a:solidFill>
                  <a:srgbClr val="132413"/>
                </a:solidFill>
                <a:latin typeface="Verdana"/>
                <a:cs typeface="Verdana"/>
              </a:rPr>
              <a:t>h</a:t>
            </a:r>
            <a:r>
              <a:rPr dirty="0" sz="2300" spc="-245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300" spc="-185">
                <a:solidFill>
                  <a:srgbClr val="132413"/>
                </a:solidFill>
                <a:latin typeface="Verdana"/>
                <a:cs typeface="Verdana"/>
              </a:rPr>
              <a:t>nn</a:t>
            </a:r>
            <a:r>
              <a:rPr dirty="0" sz="2300" spc="-14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300" spc="-135">
                <a:solidFill>
                  <a:srgbClr val="132413"/>
                </a:solidFill>
                <a:latin typeface="Verdana"/>
                <a:cs typeface="Verdana"/>
              </a:rPr>
              <a:t>l</a:t>
            </a:r>
            <a:r>
              <a:rPr dirty="0" sz="2300" spc="-200">
                <a:solidFill>
                  <a:srgbClr val="132413"/>
                </a:solidFill>
                <a:latin typeface="Verdana"/>
                <a:cs typeface="Verdana"/>
              </a:rPr>
              <a:t>s</a:t>
            </a:r>
            <a:endParaRPr sz="2300">
              <a:latin typeface="Verdana"/>
              <a:cs typeface="Verdana"/>
            </a:endParaRPr>
          </a:p>
        </p:txBody>
      </p:sp>
      <p:pic>
        <p:nvPicPr>
          <p:cNvPr id="17" name="object 17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8254792" y="7577718"/>
            <a:ext cx="95250" cy="95249"/>
          </a:xfrm>
          <a:prstGeom prst="rect">
            <a:avLst/>
          </a:prstGeom>
        </p:spPr>
      </p:pic>
      <p:pic>
        <p:nvPicPr>
          <p:cNvPr id="18" name="object 18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8254792" y="8454018"/>
            <a:ext cx="95250" cy="95249"/>
          </a:xfrm>
          <a:prstGeom prst="rect">
            <a:avLst/>
          </a:prstGeom>
        </p:spPr>
      </p:pic>
      <p:sp>
        <p:nvSpPr>
          <p:cNvPr id="19" name="object 19"/>
          <p:cNvSpPr txBox="1"/>
          <p:nvPr/>
        </p:nvSpPr>
        <p:spPr>
          <a:xfrm>
            <a:off x="8003967" y="6617195"/>
            <a:ext cx="4010660" cy="29273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125">
                <a:solidFill>
                  <a:srgbClr val="132413"/>
                </a:solidFill>
                <a:latin typeface="Microsoft Sans Serif"/>
                <a:cs typeface="Microsoft Sans Serif"/>
              </a:rPr>
              <a:t>Setting</a:t>
            </a:r>
            <a:r>
              <a:rPr dirty="0" sz="3000" spc="70">
                <a:solidFill>
                  <a:srgbClr val="132413"/>
                </a:solidFill>
                <a:latin typeface="Microsoft Sans Serif"/>
                <a:cs typeface="Microsoft Sans Serif"/>
              </a:rPr>
              <a:t> </a:t>
            </a:r>
            <a:r>
              <a:rPr dirty="0" sz="3000" spc="360">
                <a:solidFill>
                  <a:srgbClr val="132413"/>
                </a:solidFill>
                <a:latin typeface="Microsoft Sans Serif"/>
                <a:cs typeface="Microsoft Sans Serif"/>
              </a:rPr>
              <a:t>parameters</a:t>
            </a:r>
            <a:endParaRPr sz="3000">
              <a:latin typeface="Microsoft Sans Serif"/>
              <a:cs typeface="Microsoft Sans Serif"/>
            </a:endParaRPr>
          </a:p>
          <a:p>
            <a:pPr marL="508634" marR="391160">
              <a:lnSpc>
                <a:spcPct val="125000"/>
              </a:lnSpc>
              <a:spcBef>
                <a:spcPts val="1995"/>
              </a:spcBef>
            </a:pPr>
            <a:r>
              <a:rPr dirty="0" sz="2300" spc="-55">
                <a:solidFill>
                  <a:srgbClr val="132413"/>
                </a:solidFill>
                <a:latin typeface="Verdana"/>
                <a:cs typeface="Verdana"/>
              </a:rPr>
              <a:t>F</a:t>
            </a:r>
            <a:r>
              <a:rPr dirty="0" sz="2300" spc="-245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300" spc="-135">
                <a:solidFill>
                  <a:srgbClr val="132413"/>
                </a:solidFill>
                <a:latin typeface="Verdana"/>
                <a:cs typeface="Verdana"/>
              </a:rPr>
              <a:t>l</a:t>
            </a:r>
            <a:r>
              <a:rPr dirty="0" sz="2300" spc="-204">
                <a:solidFill>
                  <a:srgbClr val="132413"/>
                </a:solidFill>
                <a:latin typeface="Verdana"/>
                <a:cs typeface="Verdana"/>
              </a:rPr>
              <a:t>s</a:t>
            </a:r>
            <a:r>
              <a:rPr dirty="0" sz="2300" spc="-135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50">
                <a:solidFill>
                  <a:srgbClr val="132413"/>
                </a:solidFill>
                <a:latin typeface="Verdana"/>
                <a:cs typeface="Verdana"/>
              </a:rPr>
              <a:t>-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85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300" spc="-114">
                <a:solidFill>
                  <a:srgbClr val="132413"/>
                </a:solidFill>
                <a:latin typeface="Verdana"/>
                <a:cs typeface="Verdana"/>
              </a:rPr>
              <a:t>b</a:t>
            </a:r>
            <a:r>
              <a:rPr dirty="0" sz="2300" spc="-160">
                <a:solidFill>
                  <a:srgbClr val="132413"/>
                </a:solidFill>
                <a:latin typeface="Verdana"/>
                <a:cs typeface="Verdana"/>
              </a:rPr>
              <a:t>i</a:t>
            </a:r>
            <a:r>
              <a:rPr dirty="0" sz="2300" spc="-135">
                <a:solidFill>
                  <a:srgbClr val="132413"/>
                </a:solidFill>
                <a:latin typeface="Verdana"/>
                <a:cs typeface="Verdana"/>
              </a:rPr>
              <a:t>l</a:t>
            </a:r>
            <a:r>
              <a:rPr dirty="0" sz="2300" spc="-160">
                <a:solidFill>
                  <a:srgbClr val="132413"/>
                </a:solidFill>
                <a:latin typeface="Verdana"/>
                <a:cs typeface="Verdana"/>
              </a:rPr>
              <a:t>i</a:t>
            </a:r>
            <a:r>
              <a:rPr dirty="0" sz="2300" spc="-180">
                <a:solidFill>
                  <a:srgbClr val="132413"/>
                </a:solidFill>
                <a:latin typeface="Verdana"/>
                <a:cs typeface="Verdana"/>
              </a:rPr>
              <a:t>t</a:t>
            </a:r>
            <a:r>
              <a:rPr dirty="0" sz="2300" spc="-275">
                <a:solidFill>
                  <a:srgbClr val="132413"/>
                </a:solidFill>
                <a:latin typeface="Verdana"/>
                <a:cs typeface="Verdana"/>
              </a:rPr>
              <a:t>y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80">
                <a:solidFill>
                  <a:srgbClr val="132413"/>
                </a:solidFill>
                <a:latin typeface="Verdana"/>
                <a:cs typeface="Verdana"/>
              </a:rPr>
              <a:t>t</a:t>
            </a:r>
            <a:r>
              <a:rPr dirty="0" sz="2300" spc="-140">
                <a:solidFill>
                  <a:srgbClr val="132413"/>
                </a:solidFill>
                <a:latin typeface="Verdana"/>
                <a:cs typeface="Verdana"/>
              </a:rPr>
              <a:t>o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80">
                <a:solidFill>
                  <a:srgbClr val="132413"/>
                </a:solidFill>
                <a:latin typeface="Verdana"/>
                <a:cs typeface="Verdana"/>
              </a:rPr>
              <a:t>t</a:t>
            </a:r>
            <a:r>
              <a:rPr dirty="0" sz="2300" spc="-250">
                <a:solidFill>
                  <a:srgbClr val="132413"/>
                </a:solidFill>
                <a:latin typeface="Verdana"/>
                <a:cs typeface="Verdana"/>
              </a:rPr>
              <a:t>r</a:t>
            </a:r>
            <a:r>
              <a:rPr dirty="0" sz="2300" spc="-245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300" spc="-160">
                <a:solidFill>
                  <a:srgbClr val="132413"/>
                </a:solidFill>
                <a:latin typeface="Verdana"/>
                <a:cs typeface="Verdana"/>
              </a:rPr>
              <a:t>i</a:t>
            </a:r>
            <a:r>
              <a:rPr dirty="0" sz="2300" spc="-180">
                <a:solidFill>
                  <a:srgbClr val="132413"/>
                </a:solidFill>
                <a:latin typeface="Verdana"/>
                <a:cs typeface="Verdana"/>
              </a:rPr>
              <a:t>n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80">
                <a:solidFill>
                  <a:srgbClr val="132413"/>
                </a:solidFill>
                <a:latin typeface="Verdana"/>
                <a:cs typeface="Verdana"/>
              </a:rPr>
              <a:t>t</a:t>
            </a:r>
            <a:r>
              <a:rPr dirty="0" sz="2300" spc="-175">
                <a:solidFill>
                  <a:srgbClr val="132413"/>
                </a:solidFill>
                <a:latin typeface="Verdana"/>
                <a:cs typeface="Verdana"/>
              </a:rPr>
              <a:t>h</a:t>
            </a:r>
            <a:r>
              <a:rPr dirty="0" sz="2300" spc="-100">
                <a:solidFill>
                  <a:srgbClr val="132413"/>
                </a:solidFill>
                <a:latin typeface="Verdana"/>
                <a:cs typeface="Verdana"/>
              </a:rPr>
              <a:t>e  </a:t>
            </a:r>
            <a:r>
              <a:rPr dirty="0" sz="2300" spc="-125">
                <a:solidFill>
                  <a:srgbClr val="132413"/>
                </a:solidFill>
                <a:latin typeface="Verdana"/>
                <a:cs typeface="Verdana"/>
              </a:rPr>
              <a:t>p</a:t>
            </a:r>
            <a:r>
              <a:rPr dirty="0" sz="2300" spc="-250">
                <a:solidFill>
                  <a:srgbClr val="132413"/>
                </a:solidFill>
                <a:latin typeface="Verdana"/>
                <a:cs typeface="Verdana"/>
              </a:rPr>
              <a:t>r</a:t>
            </a:r>
            <a:r>
              <a:rPr dirty="0" sz="2300" spc="-14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300" spc="-155">
                <a:solidFill>
                  <a:srgbClr val="132413"/>
                </a:solidFill>
                <a:latin typeface="Verdana"/>
                <a:cs typeface="Verdana"/>
              </a:rPr>
              <a:t>-</a:t>
            </a:r>
            <a:r>
              <a:rPr dirty="0" sz="2300" spc="-180">
                <a:solidFill>
                  <a:srgbClr val="132413"/>
                </a:solidFill>
                <a:latin typeface="Verdana"/>
                <a:cs typeface="Verdana"/>
              </a:rPr>
              <a:t>t</a:t>
            </a:r>
            <a:r>
              <a:rPr dirty="0" sz="2300" spc="-250">
                <a:solidFill>
                  <a:srgbClr val="132413"/>
                </a:solidFill>
                <a:latin typeface="Verdana"/>
                <a:cs typeface="Verdana"/>
              </a:rPr>
              <a:t>r</a:t>
            </a:r>
            <a:r>
              <a:rPr dirty="0" sz="2300" spc="-245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300" spc="-160">
                <a:solidFill>
                  <a:srgbClr val="132413"/>
                </a:solidFill>
                <a:latin typeface="Verdana"/>
                <a:cs typeface="Verdana"/>
              </a:rPr>
              <a:t>i</a:t>
            </a:r>
            <a:r>
              <a:rPr dirty="0" sz="2300" spc="-185">
                <a:solidFill>
                  <a:srgbClr val="132413"/>
                </a:solidFill>
                <a:latin typeface="Verdana"/>
                <a:cs typeface="Verdana"/>
              </a:rPr>
              <a:t>n</a:t>
            </a:r>
            <a:r>
              <a:rPr dirty="0" sz="2300" spc="-14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300" spc="-110">
                <a:solidFill>
                  <a:srgbClr val="132413"/>
                </a:solidFill>
                <a:latin typeface="Verdana"/>
                <a:cs typeface="Verdana"/>
              </a:rPr>
              <a:t>d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425">
                <a:solidFill>
                  <a:srgbClr val="132413"/>
                </a:solidFill>
                <a:latin typeface="Verdana"/>
                <a:cs typeface="Verdana"/>
              </a:rPr>
              <a:t>m</a:t>
            </a:r>
            <a:r>
              <a:rPr dirty="0" sz="2300" spc="-145">
                <a:solidFill>
                  <a:srgbClr val="132413"/>
                </a:solidFill>
                <a:latin typeface="Verdana"/>
                <a:cs typeface="Verdana"/>
              </a:rPr>
              <a:t>o</a:t>
            </a:r>
            <a:r>
              <a:rPr dirty="0" sz="2300" spc="-114">
                <a:solidFill>
                  <a:srgbClr val="132413"/>
                </a:solidFill>
                <a:latin typeface="Verdana"/>
                <a:cs typeface="Verdana"/>
              </a:rPr>
              <a:t>d</a:t>
            </a:r>
            <a:r>
              <a:rPr dirty="0" sz="2300" spc="-14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300" spc="-130">
                <a:solidFill>
                  <a:srgbClr val="132413"/>
                </a:solidFill>
                <a:latin typeface="Verdana"/>
                <a:cs typeface="Verdana"/>
              </a:rPr>
              <a:t>l</a:t>
            </a:r>
            <a:endParaRPr sz="2300">
              <a:latin typeface="Verdana"/>
              <a:cs typeface="Verdana"/>
            </a:endParaRPr>
          </a:p>
          <a:p>
            <a:pPr marL="508634" marR="5080">
              <a:lnSpc>
                <a:spcPct val="125000"/>
              </a:lnSpc>
            </a:pPr>
            <a:r>
              <a:rPr dirty="0" sz="2300" spc="-165">
                <a:solidFill>
                  <a:srgbClr val="132413"/>
                </a:solidFill>
                <a:latin typeface="Verdana"/>
                <a:cs typeface="Verdana"/>
              </a:rPr>
              <a:t>Creating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70">
                <a:solidFill>
                  <a:srgbClr val="132413"/>
                </a:solidFill>
                <a:latin typeface="Verdana"/>
                <a:cs typeface="Verdana"/>
              </a:rPr>
              <a:t>additional</a:t>
            </a:r>
            <a:r>
              <a:rPr dirty="0" sz="2300" spc="-26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210">
                <a:solidFill>
                  <a:srgbClr val="132413"/>
                </a:solidFill>
                <a:latin typeface="Verdana"/>
                <a:cs typeface="Verdana"/>
              </a:rPr>
              <a:t>layers</a:t>
            </a:r>
            <a:r>
              <a:rPr dirty="0" sz="2300" spc="-260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40">
                <a:solidFill>
                  <a:srgbClr val="132413"/>
                </a:solidFill>
                <a:latin typeface="Verdana"/>
                <a:cs typeface="Verdana"/>
              </a:rPr>
              <a:t>of </a:t>
            </a:r>
            <a:r>
              <a:rPr dirty="0" sz="2300" spc="-79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245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300" spc="-270">
                <a:solidFill>
                  <a:srgbClr val="132413"/>
                </a:solidFill>
                <a:latin typeface="Verdana"/>
                <a:cs typeface="Verdana"/>
              </a:rPr>
              <a:t>v</a:t>
            </a:r>
            <a:r>
              <a:rPr dirty="0" sz="2300" spc="-14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300" spc="-250">
                <a:solidFill>
                  <a:srgbClr val="132413"/>
                </a:solidFill>
                <a:latin typeface="Verdana"/>
                <a:cs typeface="Verdana"/>
              </a:rPr>
              <a:t>r</a:t>
            </a:r>
            <a:r>
              <a:rPr dirty="0" sz="2300" spc="-245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300" spc="-155">
                <a:solidFill>
                  <a:srgbClr val="132413"/>
                </a:solidFill>
                <a:latin typeface="Verdana"/>
                <a:cs typeface="Verdana"/>
              </a:rPr>
              <a:t>g</a:t>
            </a:r>
            <a:r>
              <a:rPr dirty="0" sz="2300" spc="-135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25">
                <a:solidFill>
                  <a:srgbClr val="132413"/>
                </a:solidFill>
                <a:latin typeface="Verdana"/>
                <a:cs typeface="Verdana"/>
              </a:rPr>
              <a:t>p</a:t>
            </a:r>
            <a:r>
              <a:rPr dirty="0" sz="2300" spc="-145">
                <a:solidFill>
                  <a:srgbClr val="132413"/>
                </a:solidFill>
                <a:latin typeface="Verdana"/>
                <a:cs typeface="Verdana"/>
              </a:rPr>
              <a:t>oo</a:t>
            </a:r>
            <a:r>
              <a:rPr dirty="0" sz="2300" spc="-135">
                <a:solidFill>
                  <a:srgbClr val="132413"/>
                </a:solidFill>
                <a:latin typeface="Verdana"/>
                <a:cs typeface="Verdana"/>
              </a:rPr>
              <a:t>l</a:t>
            </a:r>
            <a:r>
              <a:rPr dirty="0" sz="2300" spc="-160">
                <a:solidFill>
                  <a:srgbClr val="132413"/>
                </a:solidFill>
                <a:latin typeface="Verdana"/>
                <a:cs typeface="Verdana"/>
              </a:rPr>
              <a:t>i</a:t>
            </a:r>
            <a:r>
              <a:rPr dirty="0" sz="2300" spc="-185">
                <a:solidFill>
                  <a:srgbClr val="132413"/>
                </a:solidFill>
                <a:latin typeface="Verdana"/>
                <a:cs typeface="Verdana"/>
              </a:rPr>
              <a:t>n</a:t>
            </a:r>
            <a:r>
              <a:rPr dirty="0" sz="2300" spc="-150">
                <a:solidFill>
                  <a:srgbClr val="132413"/>
                </a:solidFill>
                <a:latin typeface="Verdana"/>
                <a:cs typeface="Verdana"/>
              </a:rPr>
              <a:t>g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35">
                <a:solidFill>
                  <a:srgbClr val="132413"/>
                </a:solidFill>
                <a:latin typeface="Verdana"/>
                <a:cs typeface="Verdana"/>
              </a:rPr>
              <a:t>l</a:t>
            </a:r>
            <a:r>
              <a:rPr dirty="0" sz="2300" spc="-245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300" spc="-280">
                <a:solidFill>
                  <a:srgbClr val="132413"/>
                </a:solidFill>
                <a:latin typeface="Verdana"/>
                <a:cs typeface="Verdana"/>
              </a:rPr>
              <a:t>y</a:t>
            </a:r>
            <a:r>
              <a:rPr dirty="0" sz="2300" spc="-14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300" spc="-250">
                <a:solidFill>
                  <a:srgbClr val="132413"/>
                </a:solidFill>
                <a:latin typeface="Verdana"/>
                <a:cs typeface="Verdana"/>
              </a:rPr>
              <a:t>r</a:t>
            </a:r>
            <a:r>
              <a:rPr dirty="0" sz="2300" spc="-409">
                <a:solidFill>
                  <a:srgbClr val="132413"/>
                </a:solidFill>
                <a:latin typeface="Verdana"/>
                <a:cs typeface="Verdana"/>
              </a:rPr>
              <a:t>,  </a:t>
            </a:r>
            <a:r>
              <a:rPr dirty="0" sz="2300" spc="-114">
                <a:solidFill>
                  <a:srgbClr val="132413"/>
                </a:solidFill>
                <a:latin typeface="Verdana"/>
                <a:cs typeface="Verdana"/>
              </a:rPr>
              <a:t>d</a:t>
            </a:r>
            <a:r>
              <a:rPr dirty="0" sz="2300" spc="-250">
                <a:solidFill>
                  <a:srgbClr val="132413"/>
                </a:solidFill>
                <a:latin typeface="Verdana"/>
                <a:cs typeface="Verdana"/>
              </a:rPr>
              <a:t>r</a:t>
            </a:r>
            <a:r>
              <a:rPr dirty="0" sz="2300" spc="-145">
                <a:solidFill>
                  <a:srgbClr val="132413"/>
                </a:solidFill>
                <a:latin typeface="Verdana"/>
                <a:cs typeface="Verdana"/>
              </a:rPr>
              <a:t>o</a:t>
            </a:r>
            <a:r>
              <a:rPr dirty="0" sz="2300" spc="-125">
                <a:solidFill>
                  <a:srgbClr val="132413"/>
                </a:solidFill>
                <a:latin typeface="Verdana"/>
                <a:cs typeface="Verdana"/>
              </a:rPr>
              <a:t>p</a:t>
            </a:r>
            <a:r>
              <a:rPr dirty="0" sz="2300" spc="-145">
                <a:solidFill>
                  <a:srgbClr val="132413"/>
                </a:solidFill>
                <a:latin typeface="Verdana"/>
                <a:cs typeface="Verdana"/>
              </a:rPr>
              <a:t>o</a:t>
            </a:r>
            <a:r>
              <a:rPr dirty="0" sz="2300" spc="-185">
                <a:solidFill>
                  <a:srgbClr val="132413"/>
                </a:solidFill>
                <a:latin typeface="Verdana"/>
                <a:cs typeface="Verdana"/>
              </a:rPr>
              <a:t>u</a:t>
            </a:r>
            <a:r>
              <a:rPr dirty="0" sz="2300" spc="-175">
                <a:solidFill>
                  <a:srgbClr val="132413"/>
                </a:solidFill>
                <a:latin typeface="Verdana"/>
                <a:cs typeface="Verdana"/>
              </a:rPr>
              <a:t>t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245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300" spc="-185">
                <a:solidFill>
                  <a:srgbClr val="132413"/>
                </a:solidFill>
                <a:latin typeface="Verdana"/>
                <a:cs typeface="Verdana"/>
              </a:rPr>
              <a:t>n</a:t>
            </a:r>
            <a:r>
              <a:rPr dirty="0" sz="2300" spc="-110">
                <a:solidFill>
                  <a:srgbClr val="132413"/>
                </a:solidFill>
                <a:latin typeface="Verdana"/>
                <a:cs typeface="Verdana"/>
              </a:rPr>
              <a:t>d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14">
                <a:solidFill>
                  <a:srgbClr val="132413"/>
                </a:solidFill>
                <a:latin typeface="Verdana"/>
                <a:cs typeface="Verdana"/>
              </a:rPr>
              <a:t>d</a:t>
            </a:r>
            <a:r>
              <a:rPr dirty="0" sz="2300" spc="-14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300" spc="-185">
                <a:solidFill>
                  <a:srgbClr val="132413"/>
                </a:solidFill>
                <a:latin typeface="Verdana"/>
                <a:cs typeface="Verdana"/>
              </a:rPr>
              <a:t>n</a:t>
            </a:r>
            <a:r>
              <a:rPr dirty="0" sz="2300" spc="-204">
                <a:solidFill>
                  <a:srgbClr val="132413"/>
                </a:solidFill>
                <a:latin typeface="Verdana"/>
                <a:cs typeface="Verdana"/>
              </a:rPr>
              <a:t>s</a:t>
            </a:r>
            <a:r>
              <a:rPr dirty="0" sz="2300" spc="-135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35">
                <a:solidFill>
                  <a:srgbClr val="132413"/>
                </a:solidFill>
                <a:latin typeface="Verdana"/>
                <a:cs typeface="Verdana"/>
              </a:rPr>
              <a:t>l</a:t>
            </a:r>
            <a:r>
              <a:rPr dirty="0" sz="2300" spc="-245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300" spc="-280">
                <a:solidFill>
                  <a:srgbClr val="132413"/>
                </a:solidFill>
                <a:latin typeface="Verdana"/>
                <a:cs typeface="Verdana"/>
              </a:rPr>
              <a:t>y</a:t>
            </a:r>
            <a:r>
              <a:rPr dirty="0" sz="2300" spc="-14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300" spc="-250">
                <a:solidFill>
                  <a:srgbClr val="132413"/>
                </a:solidFill>
                <a:latin typeface="Verdana"/>
                <a:cs typeface="Verdana"/>
              </a:rPr>
              <a:t>r</a:t>
            </a:r>
            <a:r>
              <a:rPr dirty="0" sz="2300" spc="-200">
                <a:solidFill>
                  <a:srgbClr val="132413"/>
                </a:solidFill>
                <a:latin typeface="Verdana"/>
                <a:cs typeface="Verdana"/>
              </a:rPr>
              <a:t>s</a:t>
            </a:r>
            <a:endParaRPr sz="2300">
              <a:latin typeface="Verdana"/>
              <a:cs typeface="Verdana"/>
            </a:endParaRPr>
          </a:p>
        </p:txBody>
      </p:sp>
      <p:pic>
        <p:nvPicPr>
          <p:cNvPr id="20" name="object 20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13749418" y="7577718"/>
            <a:ext cx="95250" cy="95249"/>
          </a:xfrm>
          <a:prstGeom prst="rect">
            <a:avLst/>
          </a:prstGeom>
        </p:spPr>
      </p:pic>
      <p:pic>
        <p:nvPicPr>
          <p:cNvPr id="21" name="object 21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13749418" y="9330318"/>
            <a:ext cx="95250" cy="95249"/>
          </a:xfrm>
          <a:prstGeom prst="rect">
            <a:avLst/>
          </a:prstGeom>
        </p:spPr>
      </p:pic>
      <p:sp>
        <p:nvSpPr>
          <p:cNvPr id="22" name="object 22"/>
          <p:cNvSpPr txBox="1"/>
          <p:nvPr/>
        </p:nvSpPr>
        <p:spPr>
          <a:xfrm>
            <a:off x="13498593" y="6617195"/>
            <a:ext cx="3997960" cy="29273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000" spc="85">
                <a:solidFill>
                  <a:srgbClr val="132413"/>
                </a:solidFill>
                <a:latin typeface="Microsoft Sans Serif"/>
                <a:cs typeface="Microsoft Sans Serif"/>
              </a:rPr>
              <a:t>Finalize</a:t>
            </a:r>
            <a:r>
              <a:rPr dirty="0" sz="3000" spc="70">
                <a:solidFill>
                  <a:srgbClr val="132413"/>
                </a:solidFill>
                <a:latin typeface="Microsoft Sans Serif"/>
                <a:cs typeface="Microsoft Sans Serif"/>
              </a:rPr>
              <a:t> </a:t>
            </a:r>
            <a:r>
              <a:rPr dirty="0" sz="3000" spc="245">
                <a:solidFill>
                  <a:srgbClr val="132413"/>
                </a:solidFill>
                <a:latin typeface="Microsoft Sans Serif"/>
                <a:cs typeface="Microsoft Sans Serif"/>
              </a:rPr>
              <a:t>model</a:t>
            </a:r>
            <a:endParaRPr sz="3000">
              <a:latin typeface="Microsoft Sans Serif"/>
              <a:cs typeface="Microsoft Sans Serif"/>
            </a:endParaRPr>
          </a:p>
          <a:p>
            <a:pPr marL="508634" marR="5080">
              <a:lnSpc>
                <a:spcPct val="125000"/>
              </a:lnSpc>
              <a:spcBef>
                <a:spcPts val="1995"/>
              </a:spcBef>
            </a:pPr>
            <a:r>
              <a:rPr dirty="0" sz="2300" spc="5">
                <a:solidFill>
                  <a:srgbClr val="132413"/>
                </a:solidFill>
                <a:latin typeface="Verdana"/>
                <a:cs typeface="Verdana"/>
              </a:rPr>
              <a:t>C</a:t>
            </a:r>
            <a:r>
              <a:rPr dirty="0" sz="2300" spc="-145">
                <a:solidFill>
                  <a:srgbClr val="132413"/>
                </a:solidFill>
                <a:latin typeface="Verdana"/>
                <a:cs typeface="Verdana"/>
              </a:rPr>
              <a:t>o</a:t>
            </a:r>
            <a:r>
              <a:rPr dirty="0" sz="2300" spc="-425">
                <a:solidFill>
                  <a:srgbClr val="132413"/>
                </a:solidFill>
                <a:latin typeface="Verdana"/>
                <a:cs typeface="Verdana"/>
              </a:rPr>
              <a:t>m</a:t>
            </a:r>
            <a:r>
              <a:rPr dirty="0" sz="2300" spc="-114">
                <a:solidFill>
                  <a:srgbClr val="132413"/>
                </a:solidFill>
                <a:latin typeface="Verdana"/>
                <a:cs typeface="Verdana"/>
              </a:rPr>
              <a:t>b</a:t>
            </a:r>
            <a:r>
              <a:rPr dirty="0" sz="2300" spc="-160">
                <a:solidFill>
                  <a:srgbClr val="132413"/>
                </a:solidFill>
                <a:latin typeface="Verdana"/>
                <a:cs typeface="Verdana"/>
              </a:rPr>
              <a:t>i</a:t>
            </a:r>
            <a:r>
              <a:rPr dirty="0" sz="2300" spc="-185">
                <a:solidFill>
                  <a:srgbClr val="132413"/>
                </a:solidFill>
                <a:latin typeface="Verdana"/>
                <a:cs typeface="Verdana"/>
              </a:rPr>
              <a:t>n</a:t>
            </a:r>
            <a:r>
              <a:rPr dirty="0" sz="2300" spc="-135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25">
                <a:solidFill>
                  <a:srgbClr val="132413"/>
                </a:solidFill>
                <a:latin typeface="Verdana"/>
                <a:cs typeface="Verdana"/>
              </a:rPr>
              <a:t>p</a:t>
            </a:r>
            <a:r>
              <a:rPr dirty="0" sz="2300" spc="-250">
                <a:solidFill>
                  <a:srgbClr val="132413"/>
                </a:solidFill>
                <a:latin typeface="Verdana"/>
                <a:cs typeface="Verdana"/>
              </a:rPr>
              <a:t>r</a:t>
            </a:r>
            <a:r>
              <a:rPr dirty="0" sz="2300" spc="-14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300" spc="-155">
                <a:solidFill>
                  <a:srgbClr val="132413"/>
                </a:solidFill>
                <a:latin typeface="Verdana"/>
                <a:cs typeface="Verdana"/>
              </a:rPr>
              <a:t>-</a:t>
            </a:r>
            <a:r>
              <a:rPr dirty="0" sz="2300" spc="-180">
                <a:solidFill>
                  <a:srgbClr val="132413"/>
                </a:solidFill>
                <a:latin typeface="Verdana"/>
                <a:cs typeface="Verdana"/>
              </a:rPr>
              <a:t>t</a:t>
            </a:r>
            <a:r>
              <a:rPr dirty="0" sz="2300" spc="-250">
                <a:solidFill>
                  <a:srgbClr val="132413"/>
                </a:solidFill>
                <a:latin typeface="Verdana"/>
                <a:cs typeface="Verdana"/>
              </a:rPr>
              <a:t>r</a:t>
            </a:r>
            <a:r>
              <a:rPr dirty="0" sz="2300" spc="-245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300" spc="-160">
                <a:solidFill>
                  <a:srgbClr val="132413"/>
                </a:solidFill>
                <a:latin typeface="Verdana"/>
                <a:cs typeface="Verdana"/>
              </a:rPr>
              <a:t>i</a:t>
            </a:r>
            <a:r>
              <a:rPr dirty="0" sz="2300" spc="-185">
                <a:solidFill>
                  <a:srgbClr val="132413"/>
                </a:solidFill>
                <a:latin typeface="Verdana"/>
                <a:cs typeface="Verdana"/>
              </a:rPr>
              <a:t>n</a:t>
            </a:r>
            <a:r>
              <a:rPr dirty="0" sz="2300" spc="-14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300" spc="-110">
                <a:solidFill>
                  <a:srgbClr val="132413"/>
                </a:solidFill>
                <a:latin typeface="Verdana"/>
                <a:cs typeface="Verdana"/>
              </a:rPr>
              <a:t>d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425">
                <a:solidFill>
                  <a:srgbClr val="132413"/>
                </a:solidFill>
                <a:latin typeface="Verdana"/>
                <a:cs typeface="Verdana"/>
              </a:rPr>
              <a:t>m</a:t>
            </a:r>
            <a:r>
              <a:rPr dirty="0" sz="2300" spc="-145">
                <a:solidFill>
                  <a:srgbClr val="132413"/>
                </a:solidFill>
                <a:latin typeface="Verdana"/>
                <a:cs typeface="Verdana"/>
              </a:rPr>
              <a:t>o</a:t>
            </a:r>
            <a:r>
              <a:rPr dirty="0" sz="2300" spc="-114">
                <a:solidFill>
                  <a:srgbClr val="132413"/>
                </a:solidFill>
                <a:latin typeface="Verdana"/>
                <a:cs typeface="Verdana"/>
              </a:rPr>
              <a:t>d</a:t>
            </a:r>
            <a:r>
              <a:rPr dirty="0" sz="2300" spc="-14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300" spc="-155">
                <a:solidFill>
                  <a:srgbClr val="132413"/>
                </a:solidFill>
                <a:latin typeface="Verdana"/>
                <a:cs typeface="Verdana"/>
              </a:rPr>
              <a:t>l  </a:t>
            </a:r>
            <a:r>
              <a:rPr dirty="0" sz="2300" spc="-140">
                <a:solidFill>
                  <a:srgbClr val="132413"/>
                </a:solidFill>
                <a:latin typeface="Verdana"/>
                <a:cs typeface="Verdana"/>
              </a:rPr>
              <a:t>f</a:t>
            </a:r>
            <a:r>
              <a:rPr dirty="0" sz="2300" spc="-145">
                <a:solidFill>
                  <a:srgbClr val="132413"/>
                </a:solidFill>
                <a:latin typeface="Verdana"/>
                <a:cs typeface="Verdana"/>
              </a:rPr>
              <a:t>o</a:t>
            </a:r>
            <a:r>
              <a:rPr dirty="0" sz="2300" spc="-245">
                <a:solidFill>
                  <a:srgbClr val="132413"/>
                </a:solidFill>
                <a:latin typeface="Verdana"/>
                <a:cs typeface="Verdana"/>
              </a:rPr>
              <a:t>r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40">
                <a:solidFill>
                  <a:srgbClr val="132413"/>
                </a:solidFill>
                <a:latin typeface="Verdana"/>
                <a:cs typeface="Verdana"/>
              </a:rPr>
              <a:t>f</a:t>
            </a:r>
            <a:r>
              <a:rPr dirty="0" sz="2300" spc="-14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300" spc="-245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300" spc="-180">
                <a:solidFill>
                  <a:srgbClr val="132413"/>
                </a:solidFill>
                <a:latin typeface="Verdana"/>
                <a:cs typeface="Verdana"/>
              </a:rPr>
              <a:t>t</a:t>
            </a:r>
            <a:r>
              <a:rPr dirty="0" sz="2300" spc="-185">
                <a:solidFill>
                  <a:srgbClr val="132413"/>
                </a:solidFill>
                <a:latin typeface="Verdana"/>
                <a:cs typeface="Verdana"/>
              </a:rPr>
              <a:t>u</a:t>
            </a:r>
            <a:r>
              <a:rPr dirty="0" sz="2300" spc="-250">
                <a:solidFill>
                  <a:srgbClr val="132413"/>
                </a:solidFill>
                <a:latin typeface="Verdana"/>
                <a:cs typeface="Verdana"/>
              </a:rPr>
              <a:t>r</a:t>
            </a:r>
            <a:r>
              <a:rPr dirty="0" sz="2300" spc="-135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4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300" spc="-325">
                <a:solidFill>
                  <a:srgbClr val="132413"/>
                </a:solidFill>
                <a:latin typeface="Verdana"/>
                <a:cs typeface="Verdana"/>
              </a:rPr>
              <a:t>x</a:t>
            </a:r>
            <a:r>
              <a:rPr dirty="0" sz="2300" spc="-180">
                <a:solidFill>
                  <a:srgbClr val="132413"/>
                </a:solidFill>
                <a:latin typeface="Verdana"/>
                <a:cs typeface="Verdana"/>
              </a:rPr>
              <a:t>t</a:t>
            </a:r>
            <a:r>
              <a:rPr dirty="0" sz="2300" spc="-250">
                <a:solidFill>
                  <a:srgbClr val="132413"/>
                </a:solidFill>
                <a:latin typeface="Verdana"/>
                <a:cs typeface="Verdana"/>
              </a:rPr>
              <a:t>r</a:t>
            </a:r>
            <a:r>
              <a:rPr dirty="0" sz="2300" spc="-245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300" spc="5">
                <a:solidFill>
                  <a:srgbClr val="132413"/>
                </a:solidFill>
                <a:latin typeface="Verdana"/>
                <a:cs typeface="Verdana"/>
              </a:rPr>
              <a:t>c</a:t>
            </a:r>
            <a:r>
              <a:rPr dirty="0" sz="2300" spc="-180">
                <a:solidFill>
                  <a:srgbClr val="132413"/>
                </a:solidFill>
                <a:latin typeface="Verdana"/>
                <a:cs typeface="Verdana"/>
              </a:rPr>
              <a:t>t</a:t>
            </a:r>
            <a:r>
              <a:rPr dirty="0" sz="2300" spc="-160">
                <a:solidFill>
                  <a:srgbClr val="132413"/>
                </a:solidFill>
                <a:latin typeface="Verdana"/>
                <a:cs typeface="Verdana"/>
              </a:rPr>
              <a:t>i</a:t>
            </a:r>
            <a:r>
              <a:rPr dirty="0" sz="2300" spc="-185">
                <a:solidFill>
                  <a:srgbClr val="132413"/>
                </a:solidFill>
                <a:latin typeface="Verdana"/>
                <a:cs typeface="Verdana"/>
              </a:rPr>
              <a:t>n</a:t>
            </a:r>
            <a:r>
              <a:rPr dirty="0" sz="2300" spc="-150">
                <a:solidFill>
                  <a:srgbClr val="132413"/>
                </a:solidFill>
                <a:latin typeface="Verdana"/>
                <a:cs typeface="Verdana"/>
              </a:rPr>
              <a:t>g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229">
                <a:solidFill>
                  <a:srgbClr val="132413"/>
                </a:solidFill>
                <a:latin typeface="Verdana"/>
                <a:cs typeface="Verdana"/>
              </a:rPr>
              <a:t>&amp;  </a:t>
            </a:r>
            <a:r>
              <a:rPr dirty="0" sz="2300" spc="-245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300" spc="-114">
                <a:solidFill>
                  <a:srgbClr val="132413"/>
                </a:solidFill>
                <a:latin typeface="Verdana"/>
                <a:cs typeface="Verdana"/>
              </a:rPr>
              <a:t>dd</a:t>
            </a:r>
            <a:r>
              <a:rPr dirty="0" sz="2300" spc="-160">
                <a:solidFill>
                  <a:srgbClr val="132413"/>
                </a:solidFill>
                <a:latin typeface="Verdana"/>
                <a:cs typeface="Verdana"/>
              </a:rPr>
              <a:t>i</a:t>
            </a:r>
            <a:r>
              <a:rPr dirty="0" sz="2300" spc="-180">
                <a:solidFill>
                  <a:srgbClr val="132413"/>
                </a:solidFill>
                <a:latin typeface="Verdana"/>
                <a:cs typeface="Verdana"/>
              </a:rPr>
              <a:t>t</a:t>
            </a:r>
            <a:r>
              <a:rPr dirty="0" sz="2300" spc="-160">
                <a:solidFill>
                  <a:srgbClr val="132413"/>
                </a:solidFill>
                <a:latin typeface="Verdana"/>
                <a:cs typeface="Verdana"/>
              </a:rPr>
              <a:t>i</a:t>
            </a:r>
            <a:r>
              <a:rPr dirty="0" sz="2300" spc="-145">
                <a:solidFill>
                  <a:srgbClr val="132413"/>
                </a:solidFill>
                <a:latin typeface="Verdana"/>
                <a:cs typeface="Verdana"/>
              </a:rPr>
              <a:t>o</a:t>
            </a:r>
            <a:r>
              <a:rPr dirty="0" sz="2300" spc="-185">
                <a:solidFill>
                  <a:srgbClr val="132413"/>
                </a:solidFill>
                <a:latin typeface="Verdana"/>
                <a:cs typeface="Verdana"/>
              </a:rPr>
              <a:t>n</a:t>
            </a:r>
            <a:r>
              <a:rPr dirty="0" sz="2300" spc="-245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300" spc="-130">
                <a:solidFill>
                  <a:srgbClr val="132413"/>
                </a:solidFill>
                <a:latin typeface="Verdana"/>
                <a:cs typeface="Verdana"/>
              </a:rPr>
              <a:t>l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35">
                <a:solidFill>
                  <a:srgbClr val="132413"/>
                </a:solidFill>
                <a:latin typeface="Verdana"/>
                <a:cs typeface="Verdana"/>
              </a:rPr>
              <a:t>l</a:t>
            </a:r>
            <a:r>
              <a:rPr dirty="0" sz="2300" spc="-245">
                <a:solidFill>
                  <a:srgbClr val="132413"/>
                </a:solidFill>
                <a:latin typeface="Verdana"/>
                <a:cs typeface="Verdana"/>
              </a:rPr>
              <a:t>a</a:t>
            </a:r>
            <a:r>
              <a:rPr dirty="0" sz="2300" spc="-280">
                <a:solidFill>
                  <a:srgbClr val="132413"/>
                </a:solidFill>
                <a:latin typeface="Verdana"/>
                <a:cs typeface="Verdana"/>
              </a:rPr>
              <a:t>y</a:t>
            </a:r>
            <a:r>
              <a:rPr dirty="0" sz="2300" spc="-14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300" spc="-250">
                <a:solidFill>
                  <a:srgbClr val="132413"/>
                </a:solidFill>
                <a:latin typeface="Verdana"/>
                <a:cs typeface="Verdana"/>
              </a:rPr>
              <a:t>r</a:t>
            </a:r>
            <a:r>
              <a:rPr dirty="0" sz="2300" spc="-200">
                <a:solidFill>
                  <a:srgbClr val="132413"/>
                </a:solidFill>
                <a:latin typeface="Verdana"/>
                <a:cs typeface="Verdana"/>
              </a:rPr>
              <a:t>s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140">
                <a:solidFill>
                  <a:srgbClr val="132413"/>
                </a:solidFill>
                <a:latin typeface="Verdana"/>
                <a:cs typeface="Verdana"/>
              </a:rPr>
              <a:t>f</a:t>
            </a:r>
            <a:r>
              <a:rPr dirty="0" sz="2300" spc="-145">
                <a:solidFill>
                  <a:srgbClr val="132413"/>
                </a:solidFill>
                <a:latin typeface="Verdana"/>
                <a:cs typeface="Verdana"/>
              </a:rPr>
              <a:t>o</a:t>
            </a:r>
            <a:r>
              <a:rPr dirty="0" sz="2300" spc="-215">
                <a:solidFill>
                  <a:srgbClr val="132413"/>
                </a:solidFill>
                <a:latin typeface="Verdana"/>
                <a:cs typeface="Verdana"/>
              </a:rPr>
              <a:t>r  </a:t>
            </a:r>
            <a:r>
              <a:rPr dirty="0" sz="2300" spc="-155">
                <a:solidFill>
                  <a:srgbClr val="132413"/>
                </a:solidFill>
                <a:latin typeface="Verdana"/>
                <a:cs typeface="Verdana"/>
              </a:rPr>
              <a:t>classification</a:t>
            </a:r>
            <a:endParaRPr sz="2300">
              <a:latin typeface="Verdana"/>
              <a:cs typeface="Verdana"/>
            </a:endParaRPr>
          </a:p>
          <a:p>
            <a:pPr marL="508634">
              <a:lnSpc>
                <a:spcPct val="100000"/>
              </a:lnSpc>
              <a:spcBef>
                <a:spcPts val="690"/>
              </a:spcBef>
            </a:pPr>
            <a:r>
              <a:rPr dirty="0" sz="2300" spc="5">
                <a:solidFill>
                  <a:srgbClr val="132413"/>
                </a:solidFill>
                <a:latin typeface="Verdana"/>
                <a:cs typeface="Verdana"/>
              </a:rPr>
              <a:t>C</a:t>
            </a:r>
            <a:r>
              <a:rPr dirty="0" sz="2300" spc="-145">
                <a:solidFill>
                  <a:srgbClr val="132413"/>
                </a:solidFill>
                <a:latin typeface="Verdana"/>
                <a:cs typeface="Verdana"/>
              </a:rPr>
              <a:t>o</a:t>
            </a:r>
            <a:r>
              <a:rPr dirty="0" sz="2300" spc="-425">
                <a:solidFill>
                  <a:srgbClr val="132413"/>
                </a:solidFill>
                <a:latin typeface="Verdana"/>
                <a:cs typeface="Verdana"/>
              </a:rPr>
              <a:t>m</a:t>
            </a:r>
            <a:r>
              <a:rPr dirty="0" sz="2300" spc="-125">
                <a:solidFill>
                  <a:srgbClr val="132413"/>
                </a:solidFill>
                <a:latin typeface="Verdana"/>
                <a:cs typeface="Verdana"/>
              </a:rPr>
              <a:t>p</a:t>
            </a:r>
            <a:r>
              <a:rPr dirty="0" sz="2300" spc="-160">
                <a:solidFill>
                  <a:srgbClr val="132413"/>
                </a:solidFill>
                <a:latin typeface="Verdana"/>
                <a:cs typeface="Verdana"/>
              </a:rPr>
              <a:t>i</a:t>
            </a:r>
            <a:r>
              <a:rPr dirty="0" sz="2300" spc="-135">
                <a:solidFill>
                  <a:srgbClr val="132413"/>
                </a:solidFill>
                <a:latin typeface="Verdana"/>
                <a:cs typeface="Verdana"/>
              </a:rPr>
              <a:t>l</a:t>
            </a:r>
            <a:r>
              <a:rPr dirty="0" sz="2300" spc="-135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300" spc="-265">
                <a:solidFill>
                  <a:srgbClr val="132413"/>
                </a:solidFill>
                <a:latin typeface="Verdana"/>
                <a:cs typeface="Verdana"/>
              </a:rPr>
              <a:t> </a:t>
            </a:r>
            <a:r>
              <a:rPr dirty="0" sz="2300" spc="-425">
                <a:solidFill>
                  <a:srgbClr val="132413"/>
                </a:solidFill>
                <a:latin typeface="Verdana"/>
                <a:cs typeface="Verdana"/>
              </a:rPr>
              <a:t>m</a:t>
            </a:r>
            <a:r>
              <a:rPr dirty="0" sz="2300" spc="-145">
                <a:solidFill>
                  <a:srgbClr val="132413"/>
                </a:solidFill>
                <a:latin typeface="Verdana"/>
                <a:cs typeface="Verdana"/>
              </a:rPr>
              <a:t>o</a:t>
            </a:r>
            <a:r>
              <a:rPr dirty="0" sz="2300" spc="-114">
                <a:solidFill>
                  <a:srgbClr val="132413"/>
                </a:solidFill>
                <a:latin typeface="Verdana"/>
                <a:cs typeface="Verdana"/>
              </a:rPr>
              <a:t>d</a:t>
            </a:r>
            <a:r>
              <a:rPr dirty="0" sz="2300" spc="-140">
                <a:solidFill>
                  <a:srgbClr val="132413"/>
                </a:solidFill>
                <a:latin typeface="Verdana"/>
                <a:cs typeface="Verdana"/>
              </a:rPr>
              <a:t>e</a:t>
            </a:r>
            <a:r>
              <a:rPr dirty="0" sz="2300" spc="-130">
                <a:solidFill>
                  <a:srgbClr val="132413"/>
                </a:solidFill>
                <a:latin typeface="Verdana"/>
                <a:cs typeface="Verdana"/>
              </a:rPr>
              <a:t>l</a:t>
            </a:r>
            <a:endParaRPr sz="2300">
              <a:latin typeface="Verdana"/>
              <a:cs typeface="Verdan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7000"/>
          </a:xfrm>
          <a:custGeom>
            <a:avLst/>
            <a:gdLst/>
            <a:ahLst/>
            <a:cxnLst/>
            <a:rect l="l" t="t" r="r" b="b"/>
            <a:pathLst>
              <a:path w="18288000" h="10287000">
                <a:moveTo>
                  <a:pt x="18287998" y="10286999"/>
                </a:moveTo>
                <a:lnTo>
                  <a:pt x="0" y="10286999"/>
                </a:lnTo>
                <a:lnTo>
                  <a:pt x="0" y="0"/>
                </a:lnTo>
                <a:lnTo>
                  <a:pt x="18287998" y="0"/>
                </a:lnTo>
                <a:lnTo>
                  <a:pt x="18287998" y="10286999"/>
                </a:lnTo>
                <a:close/>
              </a:path>
            </a:pathLst>
          </a:custGeom>
          <a:solidFill>
            <a:srgbClr val="4E664E"/>
          </a:solidFill>
        </p:spPr>
        <p:txBody>
          <a:bodyPr wrap="square" lIns="0" tIns="0" rIns="0" bIns="0" rtlCol="0"/>
          <a:lstStyle/>
          <a:p/>
        </p:txBody>
      </p:sp>
      <p:sp>
        <p:nvSpPr>
          <p:cNvPr id="3" name="object 3"/>
          <p:cNvSpPr txBox="1"/>
          <p:nvPr/>
        </p:nvSpPr>
        <p:spPr>
          <a:xfrm>
            <a:off x="11010513" y="4361727"/>
            <a:ext cx="624205" cy="3302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000" spc="-95">
                <a:solidFill>
                  <a:srgbClr val="FFFFFF"/>
                </a:solidFill>
                <a:latin typeface="Verdana"/>
                <a:cs typeface="Verdana"/>
              </a:rPr>
              <a:t>L</a:t>
            </a:r>
            <a:r>
              <a:rPr dirty="0" sz="2000" spc="-110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2000" spc="-265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r>
              <a:rPr dirty="0" sz="2000" spc="-260">
                <a:solidFill>
                  <a:srgbClr val="FFFFFF"/>
                </a:solidFill>
                <a:latin typeface="Verdana"/>
                <a:cs typeface="Verdana"/>
              </a:rPr>
              <a:t>S</a:t>
            </a:r>
            <a:endParaRPr sz="20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2168951" y="4361727"/>
            <a:ext cx="1329055" cy="3302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000" spc="-100">
                <a:solidFill>
                  <a:srgbClr val="FFFFFF"/>
                </a:solidFill>
                <a:latin typeface="Verdana"/>
                <a:cs typeface="Verdana"/>
              </a:rPr>
              <a:t>ACCURACY</a:t>
            </a:r>
            <a:endParaRPr sz="2000">
              <a:latin typeface="Verdana"/>
              <a:cs typeface="Verdana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0799380" y="4479163"/>
            <a:ext cx="112395" cy="112395"/>
          </a:xfrm>
          <a:custGeom>
            <a:avLst/>
            <a:gdLst/>
            <a:ahLst/>
            <a:cxnLst/>
            <a:rect l="l" t="t" r="r" b="b"/>
            <a:pathLst>
              <a:path w="112395" h="112395">
                <a:moveTo>
                  <a:pt x="107741" y="111916"/>
                </a:moveTo>
                <a:lnTo>
                  <a:pt x="4175" y="111916"/>
                </a:lnTo>
                <a:lnTo>
                  <a:pt x="0" y="107741"/>
                </a:lnTo>
                <a:lnTo>
                  <a:pt x="0" y="4175"/>
                </a:lnTo>
                <a:lnTo>
                  <a:pt x="4175" y="0"/>
                </a:lnTo>
                <a:lnTo>
                  <a:pt x="107741" y="0"/>
                </a:lnTo>
                <a:lnTo>
                  <a:pt x="111916" y="4175"/>
                </a:lnTo>
                <a:lnTo>
                  <a:pt x="111916" y="107741"/>
                </a:lnTo>
                <a:lnTo>
                  <a:pt x="107741" y="111916"/>
                </a:lnTo>
                <a:close/>
              </a:path>
            </a:pathLst>
          </a:custGeom>
          <a:solidFill>
            <a:srgbClr val="132413"/>
          </a:solidFill>
        </p:spPr>
        <p:txBody>
          <a:bodyPr wrap="square" lIns="0" tIns="0" rIns="0" bIns="0" rtlCol="0"/>
          <a:lstStyle/>
          <a:p/>
        </p:txBody>
      </p:sp>
      <p:sp>
        <p:nvSpPr>
          <p:cNvPr id="6" name="object 6"/>
          <p:cNvSpPr/>
          <p:nvPr/>
        </p:nvSpPr>
        <p:spPr>
          <a:xfrm>
            <a:off x="11957818" y="4479163"/>
            <a:ext cx="110489" cy="112395"/>
          </a:xfrm>
          <a:custGeom>
            <a:avLst/>
            <a:gdLst/>
            <a:ahLst/>
            <a:cxnLst/>
            <a:rect l="l" t="t" r="r" b="b"/>
            <a:pathLst>
              <a:path w="110490" h="112395">
                <a:moveTo>
                  <a:pt x="107741" y="111916"/>
                </a:moveTo>
                <a:lnTo>
                  <a:pt x="4175" y="111916"/>
                </a:lnTo>
                <a:lnTo>
                  <a:pt x="0" y="107741"/>
                </a:lnTo>
                <a:lnTo>
                  <a:pt x="0" y="4175"/>
                </a:lnTo>
                <a:lnTo>
                  <a:pt x="4175" y="0"/>
                </a:lnTo>
                <a:lnTo>
                  <a:pt x="107741" y="0"/>
                </a:lnTo>
                <a:lnTo>
                  <a:pt x="109948" y="2207"/>
                </a:lnTo>
                <a:lnTo>
                  <a:pt x="109948" y="109708"/>
                </a:lnTo>
                <a:lnTo>
                  <a:pt x="107741" y="111916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/>
        </p:txBody>
      </p:sp>
      <p:sp>
        <p:nvSpPr>
          <p:cNvPr id="7" name="object 7"/>
          <p:cNvSpPr txBox="1"/>
          <p:nvPr/>
        </p:nvSpPr>
        <p:spPr>
          <a:xfrm>
            <a:off x="7716253" y="8933212"/>
            <a:ext cx="876300" cy="3302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000" spc="-12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000" spc="-11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dirty="0" sz="2000" spc="-125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2000" spc="5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2000" spc="-15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2000" spc="-229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000" spc="-615">
                <a:solidFill>
                  <a:srgbClr val="FFFFFF"/>
                </a:solidFill>
                <a:latin typeface="Verdana"/>
                <a:cs typeface="Verdana"/>
              </a:rPr>
              <a:t>1</a:t>
            </a:r>
            <a:endParaRPr sz="2000">
              <a:latin typeface="Verdana"/>
              <a:cs typeface="Verdana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9769116" y="8933212"/>
            <a:ext cx="926465" cy="3302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000" spc="-12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000" spc="-11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dirty="0" sz="2000" spc="-125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2000" spc="5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2000" spc="-15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2000" spc="-229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000" spc="-215">
                <a:solidFill>
                  <a:srgbClr val="FFFFFF"/>
                </a:solidFill>
                <a:latin typeface="Verdana"/>
                <a:cs typeface="Verdana"/>
              </a:rPr>
              <a:t>2</a:t>
            </a:r>
            <a:endParaRPr sz="2000">
              <a:latin typeface="Verdana"/>
              <a:cs typeface="Verdana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11846827" y="8933212"/>
            <a:ext cx="927735" cy="3302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000" spc="-12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000" spc="-11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dirty="0" sz="2000" spc="-125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2000" spc="5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2000" spc="-15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2000" spc="-229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000" spc="-210">
                <a:solidFill>
                  <a:srgbClr val="FFFFFF"/>
                </a:solidFill>
                <a:latin typeface="Verdana"/>
                <a:cs typeface="Verdana"/>
              </a:rPr>
              <a:t>3</a:t>
            </a:r>
            <a:endParaRPr sz="2000">
              <a:latin typeface="Verdana"/>
              <a:cs typeface="Verdana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13924683" y="8933212"/>
            <a:ext cx="927735" cy="3302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000" spc="-12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000" spc="-11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dirty="0" sz="2000" spc="-125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2000" spc="5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2000" spc="-15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2000" spc="-229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000" spc="-204">
                <a:solidFill>
                  <a:srgbClr val="FFFFFF"/>
                </a:solidFill>
                <a:latin typeface="Verdana"/>
                <a:cs typeface="Verdana"/>
              </a:rPr>
              <a:t>4</a:t>
            </a:r>
            <a:endParaRPr sz="2000">
              <a:latin typeface="Verdana"/>
              <a:cs typeface="Verdana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16000645" y="8933212"/>
            <a:ext cx="932180" cy="3302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000" spc="-120">
                <a:solidFill>
                  <a:srgbClr val="FFFFFF"/>
                </a:solidFill>
                <a:latin typeface="Verdana"/>
                <a:cs typeface="Verdana"/>
              </a:rPr>
              <a:t>E</a:t>
            </a:r>
            <a:r>
              <a:rPr dirty="0" sz="2000" spc="-110">
                <a:solidFill>
                  <a:srgbClr val="FFFFFF"/>
                </a:solidFill>
                <a:latin typeface="Verdana"/>
                <a:cs typeface="Verdana"/>
              </a:rPr>
              <a:t>p</a:t>
            </a:r>
            <a:r>
              <a:rPr dirty="0" sz="2000" spc="-125">
                <a:solidFill>
                  <a:srgbClr val="FFFFFF"/>
                </a:solidFill>
                <a:latin typeface="Verdana"/>
                <a:cs typeface="Verdana"/>
              </a:rPr>
              <a:t>o</a:t>
            </a:r>
            <a:r>
              <a:rPr dirty="0" sz="2000" spc="5">
                <a:solidFill>
                  <a:srgbClr val="FFFFFF"/>
                </a:solidFill>
                <a:latin typeface="Verdana"/>
                <a:cs typeface="Verdana"/>
              </a:rPr>
              <a:t>c</a:t>
            </a:r>
            <a:r>
              <a:rPr dirty="0" sz="2000" spc="-150">
                <a:solidFill>
                  <a:srgbClr val="FFFFFF"/>
                </a:solidFill>
                <a:latin typeface="Verdana"/>
                <a:cs typeface="Verdana"/>
              </a:rPr>
              <a:t>h</a:t>
            </a:r>
            <a:r>
              <a:rPr dirty="0" sz="2000" spc="-229">
                <a:solidFill>
                  <a:srgbClr val="FFFFFF"/>
                </a:solidFill>
                <a:latin typeface="Verdana"/>
                <a:cs typeface="Verdana"/>
              </a:rPr>
              <a:t> </a:t>
            </a:r>
            <a:r>
              <a:rPr dirty="0" sz="2000" spc="-170">
                <a:solidFill>
                  <a:srgbClr val="FFFFFF"/>
                </a:solidFill>
                <a:latin typeface="Verdana"/>
                <a:cs typeface="Verdana"/>
              </a:rPr>
              <a:t>5</a:t>
            </a:r>
            <a:endParaRPr sz="2000">
              <a:latin typeface="Verdana"/>
              <a:cs typeface="Verdana"/>
            </a:endParaRPr>
          </a:p>
        </p:txBody>
      </p:sp>
      <p:grpSp>
        <p:nvGrpSpPr>
          <p:cNvPr id="12" name="object 12"/>
          <p:cNvGrpSpPr/>
          <p:nvPr/>
        </p:nvGrpSpPr>
        <p:grpSpPr>
          <a:xfrm>
            <a:off x="7115159" y="4864122"/>
            <a:ext cx="10389870" cy="4010660"/>
            <a:chOff x="7115159" y="4864122"/>
            <a:chExt cx="10389870" cy="4010660"/>
          </a:xfrm>
        </p:grpSpPr>
        <p:sp>
          <p:nvSpPr>
            <p:cNvPr id="13" name="object 13"/>
            <p:cNvSpPr/>
            <p:nvPr/>
          </p:nvSpPr>
          <p:spPr>
            <a:xfrm>
              <a:off x="7115150" y="4906098"/>
              <a:ext cx="10389870" cy="1576705"/>
            </a:xfrm>
            <a:custGeom>
              <a:avLst/>
              <a:gdLst/>
              <a:ahLst/>
              <a:cxnLst/>
              <a:rect l="l" t="t" r="r" b="b"/>
              <a:pathLst>
                <a:path w="10389869" h="1576704">
                  <a:moveTo>
                    <a:pt x="10389591" y="1566824"/>
                  </a:moveTo>
                  <a:lnTo>
                    <a:pt x="0" y="1566824"/>
                  </a:lnTo>
                  <a:lnTo>
                    <a:pt x="0" y="1576146"/>
                  </a:lnTo>
                  <a:lnTo>
                    <a:pt x="10389591" y="1576146"/>
                  </a:lnTo>
                  <a:lnTo>
                    <a:pt x="10389591" y="1566824"/>
                  </a:lnTo>
                  <a:close/>
                </a:path>
                <a:path w="10389869" h="1576704">
                  <a:moveTo>
                    <a:pt x="10389591" y="783412"/>
                  </a:moveTo>
                  <a:lnTo>
                    <a:pt x="0" y="783412"/>
                  </a:lnTo>
                  <a:lnTo>
                    <a:pt x="0" y="792734"/>
                  </a:lnTo>
                  <a:lnTo>
                    <a:pt x="10389591" y="792734"/>
                  </a:lnTo>
                  <a:lnTo>
                    <a:pt x="10389591" y="783412"/>
                  </a:lnTo>
                  <a:close/>
                </a:path>
                <a:path w="10389869" h="1576704">
                  <a:moveTo>
                    <a:pt x="10389591" y="0"/>
                  </a:moveTo>
                  <a:lnTo>
                    <a:pt x="0" y="0"/>
                  </a:lnTo>
                  <a:lnTo>
                    <a:pt x="0" y="9321"/>
                  </a:lnTo>
                  <a:lnTo>
                    <a:pt x="10389591" y="9321"/>
                  </a:lnTo>
                  <a:lnTo>
                    <a:pt x="10389591" y="0"/>
                  </a:lnTo>
                  <a:close/>
                </a:path>
              </a:pathLst>
            </a:custGeom>
            <a:solidFill>
              <a:srgbClr val="FFFFFF">
                <a:alpha val="2470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4" name="object 14"/>
            <p:cNvSpPr/>
            <p:nvPr/>
          </p:nvSpPr>
          <p:spPr>
            <a:xfrm>
              <a:off x="8107579" y="5804217"/>
              <a:ext cx="4224020" cy="694690"/>
            </a:xfrm>
            <a:custGeom>
              <a:avLst/>
              <a:gdLst/>
              <a:ahLst/>
              <a:cxnLst/>
              <a:rect l="l" t="t" r="r" b="b"/>
              <a:pathLst>
                <a:path w="4224020" h="694689">
                  <a:moveTo>
                    <a:pt x="4223778" y="674941"/>
                  </a:moveTo>
                  <a:lnTo>
                    <a:pt x="2167775" y="498881"/>
                  </a:lnTo>
                  <a:lnTo>
                    <a:pt x="2167712" y="498525"/>
                  </a:lnTo>
                  <a:lnTo>
                    <a:pt x="2159279" y="486029"/>
                  </a:lnTo>
                  <a:lnTo>
                    <a:pt x="2157717" y="483704"/>
                  </a:lnTo>
                  <a:lnTo>
                    <a:pt x="2142896" y="473710"/>
                  </a:lnTo>
                  <a:lnTo>
                    <a:pt x="2124735" y="470052"/>
                  </a:lnTo>
                  <a:lnTo>
                    <a:pt x="2106587" y="473710"/>
                  </a:lnTo>
                  <a:lnTo>
                    <a:pt x="2091766" y="483704"/>
                  </a:lnTo>
                  <a:lnTo>
                    <a:pt x="2090191" y="486029"/>
                  </a:lnTo>
                  <a:lnTo>
                    <a:pt x="2089416" y="487184"/>
                  </a:lnTo>
                  <a:lnTo>
                    <a:pt x="2084336" y="486029"/>
                  </a:lnTo>
                  <a:lnTo>
                    <a:pt x="90944" y="35140"/>
                  </a:lnTo>
                  <a:lnTo>
                    <a:pt x="89598" y="28486"/>
                  </a:lnTo>
                  <a:lnTo>
                    <a:pt x="83362" y="19240"/>
                  </a:lnTo>
                  <a:lnTo>
                    <a:pt x="79603" y="13665"/>
                  </a:lnTo>
                  <a:lnTo>
                    <a:pt x="64782" y="3670"/>
                  </a:lnTo>
                  <a:lnTo>
                    <a:pt x="46634" y="0"/>
                  </a:lnTo>
                  <a:lnTo>
                    <a:pt x="28473" y="3670"/>
                  </a:lnTo>
                  <a:lnTo>
                    <a:pt x="13652" y="13665"/>
                  </a:lnTo>
                  <a:lnTo>
                    <a:pt x="3657" y="28486"/>
                  </a:lnTo>
                  <a:lnTo>
                    <a:pt x="0" y="46634"/>
                  </a:lnTo>
                  <a:lnTo>
                    <a:pt x="3657" y="64782"/>
                  </a:lnTo>
                  <a:lnTo>
                    <a:pt x="13652" y="79603"/>
                  </a:lnTo>
                  <a:lnTo>
                    <a:pt x="28473" y="89598"/>
                  </a:lnTo>
                  <a:lnTo>
                    <a:pt x="46634" y="93268"/>
                  </a:lnTo>
                  <a:lnTo>
                    <a:pt x="64782" y="89598"/>
                  </a:lnTo>
                  <a:lnTo>
                    <a:pt x="79603" y="79603"/>
                  </a:lnTo>
                  <a:lnTo>
                    <a:pt x="81940" y="76136"/>
                  </a:lnTo>
                  <a:lnTo>
                    <a:pt x="2080425" y="528180"/>
                  </a:lnTo>
                  <a:lnTo>
                    <a:pt x="2081771" y="534835"/>
                  </a:lnTo>
                  <a:lnTo>
                    <a:pt x="2091766" y="549656"/>
                  </a:lnTo>
                  <a:lnTo>
                    <a:pt x="2106587" y="559650"/>
                  </a:lnTo>
                  <a:lnTo>
                    <a:pt x="2124735" y="563308"/>
                  </a:lnTo>
                  <a:lnTo>
                    <a:pt x="2142896" y="559650"/>
                  </a:lnTo>
                  <a:lnTo>
                    <a:pt x="2157717" y="549656"/>
                  </a:lnTo>
                  <a:lnTo>
                    <a:pt x="2163775" y="540664"/>
                  </a:lnTo>
                  <a:lnTo>
                    <a:pt x="4201274" y="694283"/>
                  </a:lnTo>
                  <a:lnTo>
                    <a:pt x="4209542" y="693254"/>
                  </a:lnTo>
                  <a:lnTo>
                    <a:pt x="4216527" y="689279"/>
                  </a:lnTo>
                  <a:lnTo>
                    <a:pt x="4221518" y="682967"/>
                  </a:lnTo>
                  <a:lnTo>
                    <a:pt x="4223778" y="674941"/>
                  </a:lnTo>
                  <a:close/>
                </a:path>
              </a:pathLst>
            </a:custGeom>
            <a:solidFill>
              <a:srgbClr val="132413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5" name="object 15"/>
            <p:cNvSpPr/>
            <p:nvPr/>
          </p:nvSpPr>
          <p:spPr>
            <a:xfrm>
              <a:off x="7115159" y="7256322"/>
              <a:ext cx="10389870" cy="9525"/>
            </a:xfrm>
            <a:custGeom>
              <a:avLst/>
              <a:gdLst/>
              <a:ahLst/>
              <a:cxnLst/>
              <a:rect l="l" t="t" r="r" b="b"/>
              <a:pathLst>
                <a:path w="10389869" h="9525">
                  <a:moveTo>
                    <a:pt x="0" y="0"/>
                  </a:moveTo>
                  <a:lnTo>
                    <a:pt x="10389589" y="0"/>
                  </a:lnTo>
                  <a:lnTo>
                    <a:pt x="10389589" y="9326"/>
                  </a:lnTo>
                  <a:lnTo>
                    <a:pt x="0" y="93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470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6" name="object 16"/>
            <p:cNvSpPr/>
            <p:nvPr/>
          </p:nvSpPr>
          <p:spPr>
            <a:xfrm>
              <a:off x="12263805" y="6430943"/>
              <a:ext cx="2145665" cy="1477645"/>
            </a:xfrm>
            <a:custGeom>
              <a:avLst/>
              <a:gdLst/>
              <a:ahLst/>
              <a:cxnLst/>
              <a:rect l="l" t="t" r="r" b="b"/>
              <a:pathLst>
                <a:path w="2145665" h="1477645">
                  <a:moveTo>
                    <a:pt x="46631" y="93263"/>
                  </a:moveTo>
                  <a:lnTo>
                    <a:pt x="28480" y="89599"/>
                  </a:lnTo>
                  <a:lnTo>
                    <a:pt x="13658" y="79605"/>
                  </a:lnTo>
                  <a:lnTo>
                    <a:pt x="3664" y="64782"/>
                  </a:lnTo>
                  <a:lnTo>
                    <a:pt x="0" y="46631"/>
                  </a:lnTo>
                  <a:lnTo>
                    <a:pt x="3664" y="28480"/>
                  </a:lnTo>
                  <a:lnTo>
                    <a:pt x="13658" y="13658"/>
                  </a:lnTo>
                  <a:lnTo>
                    <a:pt x="28480" y="3664"/>
                  </a:lnTo>
                  <a:lnTo>
                    <a:pt x="46631" y="0"/>
                  </a:lnTo>
                  <a:lnTo>
                    <a:pt x="64782" y="3664"/>
                  </a:lnTo>
                  <a:lnTo>
                    <a:pt x="79605" y="13658"/>
                  </a:lnTo>
                  <a:lnTo>
                    <a:pt x="87941" y="26021"/>
                  </a:lnTo>
                  <a:lnTo>
                    <a:pt x="42685" y="26021"/>
                  </a:lnTo>
                  <a:lnTo>
                    <a:pt x="35218" y="29016"/>
                  </a:lnTo>
                  <a:lnTo>
                    <a:pt x="29267" y="34849"/>
                  </a:lnTo>
                  <a:lnTo>
                    <a:pt x="26046" y="42533"/>
                  </a:lnTo>
                  <a:lnTo>
                    <a:pt x="26022" y="50578"/>
                  </a:lnTo>
                  <a:lnTo>
                    <a:pt x="29016" y="58044"/>
                  </a:lnTo>
                  <a:lnTo>
                    <a:pt x="34848" y="63995"/>
                  </a:lnTo>
                  <a:lnTo>
                    <a:pt x="68694" y="86962"/>
                  </a:lnTo>
                  <a:lnTo>
                    <a:pt x="64782" y="89599"/>
                  </a:lnTo>
                  <a:lnTo>
                    <a:pt x="46631" y="93263"/>
                  </a:lnTo>
                  <a:close/>
                </a:path>
                <a:path w="2145665" h="1477645">
                  <a:moveTo>
                    <a:pt x="68694" y="86962"/>
                  </a:moveTo>
                  <a:lnTo>
                    <a:pt x="34848" y="63995"/>
                  </a:lnTo>
                  <a:lnTo>
                    <a:pt x="29016" y="58044"/>
                  </a:lnTo>
                  <a:lnTo>
                    <a:pt x="26022" y="50578"/>
                  </a:lnTo>
                  <a:lnTo>
                    <a:pt x="26046" y="42533"/>
                  </a:lnTo>
                  <a:lnTo>
                    <a:pt x="29267" y="34849"/>
                  </a:lnTo>
                  <a:lnTo>
                    <a:pt x="35218" y="29016"/>
                  </a:lnTo>
                  <a:lnTo>
                    <a:pt x="42685" y="26021"/>
                  </a:lnTo>
                  <a:lnTo>
                    <a:pt x="50730" y="26045"/>
                  </a:lnTo>
                  <a:lnTo>
                    <a:pt x="58414" y="29267"/>
                  </a:lnTo>
                  <a:lnTo>
                    <a:pt x="92148" y="52158"/>
                  </a:lnTo>
                  <a:lnTo>
                    <a:pt x="89599" y="64782"/>
                  </a:lnTo>
                  <a:lnTo>
                    <a:pt x="79605" y="79605"/>
                  </a:lnTo>
                  <a:lnTo>
                    <a:pt x="68694" y="86962"/>
                  </a:lnTo>
                  <a:close/>
                </a:path>
                <a:path w="2145665" h="1477645">
                  <a:moveTo>
                    <a:pt x="92148" y="52158"/>
                  </a:moveTo>
                  <a:lnTo>
                    <a:pt x="58414" y="29267"/>
                  </a:lnTo>
                  <a:lnTo>
                    <a:pt x="50730" y="26045"/>
                  </a:lnTo>
                  <a:lnTo>
                    <a:pt x="42685" y="26021"/>
                  </a:lnTo>
                  <a:lnTo>
                    <a:pt x="87941" y="26021"/>
                  </a:lnTo>
                  <a:lnTo>
                    <a:pt x="89599" y="28480"/>
                  </a:lnTo>
                  <a:lnTo>
                    <a:pt x="93263" y="46631"/>
                  </a:lnTo>
                  <a:lnTo>
                    <a:pt x="92148" y="52158"/>
                  </a:lnTo>
                  <a:close/>
                </a:path>
                <a:path w="2145665" h="1477645">
                  <a:moveTo>
                    <a:pt x="2128689" y="1477379"/>
                  </a:moveTo>
                  <a:lnTo>
                    <a:pt x="2120644" y="1477355"/>
                  </a:lnTo>
                  <a:lnTo>
                    <a:pt x="2112959" y="1474133"/>
                  </a:lnTo>
                  <a:lnTo>
                    <a:pt x="68694" y="86962"/>
                  </a:lnTo>
                  <a:lnTo>
                    <a:pt x="79605" y="79605"/>
                  </a:lnTo>
                  <a:lnTo>
                    <a:pt x="89599" y="64782"/>
                  </a:lnTo>
                  <a:lnTo>
                    <a:pt x="92148" y="52158"/>
                  </a:lnTo>
                  <a:lnTo>
                    <a:pt x="2136525" y="1439405"/>
                  </a:lnTo>
                  <a:lnTo>
                    <a:pt x="2142358" y="1445356"/>
                  </a:lnTo>
                  <a:lnTo>
                    <a:pt x="2145352" y="1452823"/>
                  </a:lnTo>
                  <a:lnTo>
                    <a:pt x="2145328" y="1460867"/>
                  </a:lnTo>
                  <a:lnTo>
                    <a:pt x="2142106" y="1468552"/>
                  </a:lnTo>
                  <a:lnTo>
                    <a:pt x="2136155" y="1474385"/>
                  </a:lnTo>
                  <a:lnTo>
                    <a:pt x="2128689" y="1477379"/>
                  </a:lnTo>
                  <a:close/>
                </a:path>
              </a:pathLst>
            </a:custGeom>
            <a:solidFill>
              <a:srgbClr val="132413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7" name="object 17"/>
            <p:cNvSpPr/>
            <p:nvPr/>
          </p:nvSpPr>
          <p:spPr>
            <a:xfrm>
              <a:off x="7115159" y="8039732"/>
              <a:ext cx="10389870" cy="9525"/>
            </a:xfrm>
            <a:custGeom>
              <a:avLst/>
              <a:gdLst/>
              <a:ahLst/>
              <a:cxnLst/>
              <a:rect l="l" t="t" r="r" b="b"/>
              <a:pathLst>
                <a:path w="10389869" h="9525">
                  <a:moveTo>
                    <a:pt x="0" y="0"/>
                  </a:moveTo>
                  <a:lnTo>
                    <a:pt x="10389589" y="0"/>
                  </a:lnTo>
                  <a:lnTo>
                    <a:pt x="10389589" y="9325"/>
                  </a:lnTo>
                  <a:lnTo>
                    <a:pt x="0" y="93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24708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8" name="object 18"/>
            <p:cNvSpPr/>
            <p:nvPr/>
          </p:nvSpPr>
          <p:spPr>
            <a:xfrm>
              <a:off x="7115159" y="8823142"/>
              <a:ext cx="10389870" cy="9525"/>
            </a:xfrm>
            <a:custGeom>
              <a:avLst/>
              <a:gdLst/>
              <a:ahLst/>
              <a:cxnLst/>
              <a:rect l="l" t="t" r="r" b="b"/>
              <a:pathLst>
                <a:path w="10389869" h="9525">
                  <a:moveTo>
                    <a:pt x="0" y="0"/>
                  </a:moveTo>
                  <a:lnTo>
                    <a:pt x="10389589" y="0"/>
                  </a:lnTo>
                  <a:lnTo>
                    <a:pt x="10389589" y="9326"/>
                  </a:lnTo>
                  <a:lnTo>
                    <a:pt x="0" y="93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>
                <a:alpha val="59999"/>
              </a:srgbClr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19" name="object 19"/>
            <p:cNvSpPr/>
            <p:nvPr/>
          </p:nvSpPr>
          <p:spPr>
            <a:xfrm>
              <a:off x="14341915" y="7841080"/>
              <a:ext cx="2169160" cy="1033780"/>
            </a:xfrm>
            <a:custGeom>
              <a:avLst/>
              <a:gdLst/>
              <a:ahLst/>
              <a:cxnLst/>
              <a:rect l="l" t="t" r="r" b="b"/>
              <a:pathLst>
                <a:path w="2169159" h="1033779">
                  <a:moveTo>
                    <a:pt x="46633" y="93263"/>
                  </a:moveTo>
                  <a:lnTo>
                    <a:pt x="28481" y="89599"/>
                  </a:lnTo>
                  <a:lnTo>
                    <a:pt x="13658" y="79605"/>
                  </a:lnTo>
                  <a:lnTo>
                    <a:pt x="3664" y="64782"/>
                  </a:lnTo>
                  <a:lnTo>
                    <a:pt x="0" y="46631"/>
                  </a:lnTo>
                  <a:lnTo>
                    <a:pt x="3664" y="28480"/>
                  </a:lnTo>
                  <a:lnTo>
                    <a:pt x="13658" y="13658"/>
                  </a:lnTo>
                  <a:lnTo>
                    <a:pt x="28481" y="3664"/>
                  </a:lnTo>
                  <a:lnTo>
                    <a:pt x="46633" y="0"/>
                  </a:lnTo>
                  <a:lnTo>
                    <a:pt x="64784" y="3664"/>
                  </a:lnTo>
                  <a:lnTo>
                    <a:pt x="79606" y="13658"/>
                  </a:lnTo>
                  <a:lnTo>
                    <a:pt x="87691" y="25648"/>
                  </a:lnTo>
                  <a:lnTo>
                    <a:pt x="47159" y="25648"/>
                  </a:lnTo>
                  <a:lnTo>
                    <a:pt x="39229" y="26996"/>
                  </a:lnTo>
                  <a:lnTo>
                    <a:pt x="32382" y="31220"/>
                  </a:lnTo>
                  <a:lnTo>
                    <a:pt x="27513" y="37982"/>
                  </a:lnTo>
                  <a:lnTo>
                    <a:pt x="25650" y="46104"/>
                  </a:lnTo>
                  <a:lnTo>
                    <a:pt x="26998" y="54035"/>
                  </a:lnTo>
                  <a:lnTo>
                    <a:pt x="31222" y="60882"/>
                  </a:lnTo>
                  <a:lnTo>
                    <a:pt x="37984" y="65751"/>
                  </a:lnTo>
                  <a:lnTo>
                    <a:pt x="75190" y="82582"/>
                  </a:lnTo>
                  <a:lnTo>
                    <a:pt x="64784" y="89599"/>
                  </a:lnTo>
                  <a:lnTo>
                    <a:pt x="46633" y="93263"/>
                  </a:lnTo>
                  <a:close/>
                </a:path>
                <a:path w="2169159" h="1033779">
                  <a:moveTo>
                    <a:pt x="75190" y="82582"/>
                  </a:moveTo>
                  <a:lnTo>
                    <a:pt x="37984" y="65751"/>
                  </a:lnTo>
                  <a:lnTo>
                    <a:pt x="31222" y="60882"/>
                  </a:lnTo>
                  <a:lnTo>
                    <a:pt x="26998" y="54035"/>
                  </a:lnTo>
                  <a:lnTo>
                    <a:pt x="25650" y="46104"/>
                  </a:lnTo>
                  <a:lnTo>
                    <a:pt x="27513" y="37982"/>
                  </a:lnTo>
                  <a:lnTo>
                    <a:pt x="32382" y="31220"/>
                  </a:lnTo>
                  <a:lnTo>
                    <a:pt x="39229" y="26996"/>
                  </a:lnTo>
                  <a:lnTo>
                    <a:pt x="47159" y="25648"/>
                  </a:lnTo>
                  <a:lnTo>
                    <a:pt x="55280" y="27513"/>
                  </a:lnTo>
                  <a:lnTo>
                    <a:pt x="92834" y="44501"/>
                  </a:lnTo>
                  <a:lnTo>
                    <a:pt x="93264" y="46631"/>
                  </a:lnTo>
                  <a:lnTo>
                    <a:pt x="89600" y="64782"/>
                  </a:lnTo>
                  <a:lnTo>
                    <a:pt x="79606" y="79605"/>
                  </a:lnTo>
                  <a:lnTo>
                    <a:pt x="75190" y="82582"/>
                  </a:lnTo>
                  <a:close/>
                </a:path>
                <a:path w="2169159" h="1033779">
                  <a:moveTo>
                    <a:pt x="92834" y="44501"/>
                  </a:moveTo>
                  <a:lnTo>
                    <a:pt x="55280" y="27513"/>
                  </a:lnTo>
                  <a:lnTo>
                    <a:pt x="47159" y="25648"/>
                  </a:lnTo>
                  <a:lnTo>
                    <a:pt x="87691" y="25648"/>
                  </a:lnTo>
                  <a:lnTo>
                    <a:pt x="89600" y="28480"/>
                  </a:lnTo>
                  <a:lnTo>
                    <a:pt x="92834" y="44501"/>
                  </a:lnTo>
                  <a:close/>
                </a:path>
                <a:path w="2169159" h="1033779">
                  <a:moveTo>
                    <a:pt x="2078541" y="988854"/>
                  </a:moveTo>
                  <a:lnTo>
                    <a:pt x="75190" y="82582"/>
                  </a:lnTo>
                  <a:lnTo>
                    <a:pt x="79606" y="79605"/>
                  </a:lnTo>
                  <a:lnTo>
                    <a:pt x="89600" y="64782"/>
                  </a:lnTo>
                  <a:lnTo>
                    <a:pt x="93264" y="46631"/>
                  </a:lnTo>
                  <a:lnTo>
                    <a:pt x="92834" y="44501"/>
                  </a:lnTo>
                  <a:lnTo>
                    <a:pt x="2096184" y="950773"/>
                  </a:lnTo>
                  <a:lnTo>
                    <a:pt x="2091769" y="953750"/>
                  </a:lnTo>
                  <a:lnTo>
                    <a:pt x="2081775" y="968572"/>
                  </a:lnTo>
                  <a:lnTo>
                    <a:pt x="2078111" y="986723"/>
                  </a:lnTo>
                  <a:lnTo>
                    <a:pt x="2078541" y="988854"/>
                  </a:lnTo>
                  <a:close/>
                </a:path>
                <a:path w="2169159" h="1033779">
                  <a:moveTo>
                    <a:pt x="2165802" y="1007706"/>
                  </a:moveTo>
                  <a:lnTo>
                    <a:pt x="2124216" y="1007706"/>
                  </a:lnTo>
                  <a:lnTo>
                    <a:pt x="2132147" y="1006358"/>
                  </a:lnTo>
                  <a:lnTo>
                    <a:pt x="2138993" y="1002134"/>
                  </a:lnTo>
                  <a:lnTo>
                    <a:pt x="2143863" y="995372"/>
                  </a:lnTo>
                  <a:lnTo>
                    <a:pt x="2145727" y="987251"/>
                  </a:lnTo>
                  <a:lnTo>
                    <a:pt x="2144379" y="979320"/>
                  </a:lnTo>
                  <a:lnTo>
                    <a:pt x="2140155" y="972473"/>
                  </a:lnTo>
                  <a:lnTo>
                    <a:pt x="2133391" y="967605"/>
                  </a:lnTo>
                  <a:lnTo>
                    <a:pt x="2096184" y="950773"/>
                  </a:lnTo>
                  <a:lnTo>
                    <a:pt x="2106592" y="943756"/>
                  </a:lnTo>
                  <a:lnTo>
                    <a:pt x="2124745" y="940092"/>
                  </a:lnTo>
                  <a:lnTo>
                    <a:pt x="2142895" y="943756"/>
                  </a:lnTo>
                  <a:lnTo>
                    <a:pt x="2157717" y="953750"/>
                  </a:lnTo>
                  <a:lnTo>
                    <a:pt x="2167711" y="968572"/>
                  </a:lnTo>
                  <a:lnTo>
                    <a:pt x="2168737" y="973655"/>
                  </a:lnTo>
                  <a:lnTo>
                    <a:pt x="2168737" y="999792"/>
                  </a:lnTo>
                  <a:lnTo>
                    <a:pt x="2167711" y="1004875"/>
                  </a:lnTo>
                  <a:lnTo>
                    <a:pt x="2165802" y="1007706"/>
                  </a:lnTo>
                  <a:close/>
                </a:path>
                <a:path w="2169159" h="1033779">
                  <a:moveTo>
                    <a:pt x="2124216" y="1007706"/>
                  </a:moveTo>
                  <a:lnTo>
                    <a:pt x="2116095" y="1005842"/>
                  </a:lnTo>
                  <a:lnTo>
                    <a:pt x="2078541" y="988854"/>
                  </a:lnTo>
                  <a:lnTo>
                    <a:pt x="2078111" y="986723"/>
                  </a:lnTo>
                  <a:lnTo>
                    <a:pt x="2081775" y="968572"/>
                  </a:lnTo>
                  <a:lnTo>
                    <a:pt x="2091769" y="953750"/>
                  </a:lnTo>
                  <a:lnTo>
                    <a:pt x="2096184" y="950773"/>
                  </a:lnTo>
                  <a:lnTo>
                    <a:pt x="2133391" y="967605"/>
                  </a:lnTo>
                  <a:lnTo>
                    <a:pt x="2140155" y="972473"/>
                  </a:lnTo>
                  <a:lnTo>
                    <a:pt x="2144379" y="979320"/>
                  </a:lnTo>
                  <a:lnTo>
                    <a:pt x="2145727" y="987251"/>
                  </a:lnTo>
                  <a:lnTo>
                    <a:pt x="2143863" y="995372"/>
                  </a:lnTo>
                  <a:lnTo>
                    <a:pt x="2138993" y="1002134"/>
                  </a:lnTo>
                  <a:lnTo>
                    <a:pt x="2132147" y="1006358"/>
                  </a:lnTo>
                  <a:lnTo>
                    <a:pt x="2124216" y="1007706"/>
                  </a:lnTo>
                  <a:close/>
                </a:path>
                <a:path w="2169159" h="1033779">
                  <a:moveTo>
                    <a:pt x="2124745" y="1033355"/>
                  </a:moveTo>
                  <a:lnTo>
                    <a:pt x="2106592" y="1029691"/>
                  </a:lnTo>
                  <a:lnTo>
                    <a:pt x="2091769" y="1019697"/>
                  </a:lnTo>
                  <a:lnTo>
                    <a:pt x="2081775" y="1004875"/>
                  </a:lnTo>
                  <a:lnTo>
                    <a:pt x="2078541" y="988854"/>
                  </a:lnTo>
                  <a:lnTo>
                    <a:pt x="2116095" y="1005842"/>
                  </a:lnTo>
                  <a:lnTo>
                    <a:pt x="2124216" y="1007706"/>
                  </a:lnTo>
                  <a:lnTo>
                    <a:pt x="2165802" y="1007706"/>
                  </a:lnTo>
                  <a:lnTo>
                    <a:pt x="2157717" y="1019697"/>
                  </a:lnTo>
                  <a:lnTo>
                    <a:pt x="2142895" y="1029691"/>
                  </a:lnTo>
                  <a:lnTo>
                    <a:pt x="2124745" y="1033355"/>
                  </a:lnTo>
                  <a:close/>
                </a:path>
              </a:pathLst>
            </a:custGeom>
            <a:solidFill>
              <a:srgbClr val="132413"/>
            </a:solidFill>
          </p:spPr>
          <p:txBody>
            <a:bodyPr wrap="square" lIns="0" tIns="0" rIns="0" bIns="0" rtlCol="0"/>
            <a:lstStyle/>
            <a:p/>
          </p:txBody>
        </p:sp>
        <p:sp>
          <p:nvSpPr>
            <p:cNvPr id="20" name="object 20"/>
            <p:cNvSpPr/>
            <p:nvPr/>
          </p:nvSpPr>
          <p:spPr>
            <a:xfrm>
              <a:off x="8107579" y="4864124"/>
              <a:ext cx="8403590" cy="3696970"/>
            </a:xfrm>
            <a:custGeom>
              <a:avLst/>
              <a:gdLst/>
              <a:ahLst/>
              <a:cxnLst/>
              <a:rect l="l" t="t" r="r" b="b"/>
              <a:pathLst>
                <a:path w="8403590" h="3696970">
                  <a:moveTo>
                    <a:pt x="8403069" y="33566"/>
                  </a:moveTo>
                  <a:lnTo>
                    <a:pt x="8377225" y="3670"/>
                  </a:lnTo>
                  <a:lnTo>
                    <a:pt x="8359076" y="0"/>
                  </a:lnTo>
                  <a:lnTo>
                    <a:pt x="8340928" y="3670"/>
                  </a:lnTo>
                  <a:lnTo>
                    <a:pt x="8326094" y="13665"/>
                  </a:lnTo>
                  <a:lnTo>
                    <a:pt x="8316112" y="28486"/>
                  </a:lnTo>
                  <a:lnTo>
                    <a:pt x="8312442" y="46634"/>
                  </a:lnTo>
                  <a:lnTo>
                    <a:pt x="8312848" y="48666"/>
                  </a:lnTo>
                  <a:lnTo>
                    <a:pt x="6306045" y="1183462"/>
                  </a:lnTo>
                  <a:lnTo>
                    <a:pt x="6299111" y="1178788"/>
                  </a:lnTo>
                  <a:lnTo>
                    <a:pt x="6280963" y="1175118"/>
                  </a:lnTo>
                  <a:lnTo>
                    <a:pt x="6262814" y="1178788"/>
                  </a:lnTo>
                  <a:lnTo>
                    <a:pt x="6247993" y="1188783"/>
                  </a:lnTo>
                  <a:lnTo>
                    <a:pt x="6237998" y="1203604"/>
                  </a:lnTo>
                  <a:lnTo>
                    <a:pt x="6234328" y="1221752"/>
                  </a:lnTo>
                  <a:lnTo>
                    <a:pt x="6235878" y="1229461"/>
                  </a:lnTo>
                  <a:lnTo>
                    <a:pt x="4223105" y="2747022"/>
                  </a:lnTo>
                  <a:lnTo>
                    <a:pt x="4220997" y="2745600"/>
                  </a:lnTo>
                  <a:lnTo>
                    <a:pt x="4202849" y="2741942"/>
                  </a:lnTo>
                  <a:lnTo>
                    <a:pt x="4184700" y="2745600"/>
                  </a:lnTo>
                  <a:lnTo>
                    <a:pt x="4169880" y="2755595"/>
                  </a:lnTo>
                  <a:lnTo>
                    <a:pt x="4159885" y="2770416"/>
                  </a:lnTo>
                  <a:lnTo>
                    <a:pt x="4159491" y="2772372"/>
                  </a:lnTo>
                  <a:lnTo>
                    <a:pt x="2162810" y="2998165"/>
                  </a:lnTo>
                  <a:lnTo>
                    <a:pt x="2157717" y="2990621"/>
                  </a:lnTo>
                  <a:lnTo>
                    <a:pt x="2142896" y="2980626"/>
                  </a:lnTo>
                  <a:lnTo>
                    <a:pt x="2124735" y="2976956"/>
                  </a:lnTo>
                  <a:lnTo>
                    <a:pt x="2106587" y="2980626"/>
                  </a:lnTo>
                  <a:lnTo>
                    <a:pt x="2091766" y="2990621"/>
                  </a:lnTo>
                  <a:lnTo>
                    <a:pt x="2081771" y="3005442"/>
                  </a:lnTo>
                  <a:lnTo>
                    <a:pt x="2079790" y="3015234"/>
                  </a:lnTo>
                  <a:lnTo>
                    <a:pt x="80225" y="3618268"/>
                  </a:lnTo>
                  <a:lnTo>
                    <a:pt x="79603" y="3617353"/>
                  </a:lnTo>
                  <a:lnTo>
                    <a:pt x="64782" y="3607358"/>
                  </a:lnTo>
                  <a:lnTo>
                    <a:pt x="46634" y="3603688"/>
                  </a:lnTo>
                  <a:lnTo>
                    <a:pt x="28473" y="3607358"/>
                  </a:lnTo>
                  <a:lnTo>
                    <a:pt x="13652" y="3617353"/>
                  </a:lnTo>
                  <a:lnTo>
                    <a:pt x="3657" y="3632174"/>
                  </a:lnTo>
                  <a:lnTo>
                    <a:pt x="0" y="3650323"/>
                  </a:lnTo>
                  <a:lnTo>
                    <a:pt x="3657" y="3668471"/>
                  </a:lnTo>
                  <a:lnTo>
                    <a:pt x="13652" y="3683292"/>
                  </a:lnTo>
                  <a:lnTo>
                    <a:pt x="28473" y="3693287"/>
                  </a:lnTo>
                  <a:lnTo>
                    <a:pt x="46634" y="3696957"/>
                  </a:lnTo>
                  <a:lnTo>
                    <a:pt x="64782" y="3693287"/>
                  </a:lnTo>
                  <a:lnTo>
                    <a:pt x="79603" y="3683292"/>
                  </a:lnTo>
                  <a:lnTo>
                    <a:pt x="87769" y="3671189"/>
                  </a:lnTo>
                  <a:lnTo>
                    <a:pt x="89598" y="3668471"/>
                  </a:lnTo>
                  <a:lnTo>
                    <a:pt x="91579" y="3658679"/>
                  </a:lnTo>
                  <a:lnTo>
                    <a:pt x="2091131" y="3055645"/>
                  </a:lnTo>
                  <a:lnTo>
                    <a:pt x="2091766" y="3056572"/>
                  </a:lnTo>
                  <a:lnTo>
                    <a:pt x="2106587" y="3066567"/>
                  </a:lnTo>
                  <a:lnTo>
                    <a:pt x="2124735" y="3070225"/>
                  </a:lnTo>
                  <a:lnTo>
                    <a:pt x="2142896" y="3066567"/>
                  </a:lnTo>
                  <a:lnTo>
                    <a:pt x="2157717" y="3056572"/>
                  </a:lnTo>
                  <a:lnTo>
                    <a:pt x="2165883" y="3044444"/>
                  </a:lnTo>
                  <a:lnTo>
                    <a:pt x="2167712" y="3041739"/>
                  </a:lnTo>
                  <a:lnTo>
                    <a:pt x="2168093" y="3039808"/>
                  </a:lnTo>
                  <a:lnTo>
                    <a:pt x="4164774" y="2814002"/>
                  </a:lnTo>
                  <a:lnTo>
                    <a:pt x="4169880" y="2821546"/>
                  </a:lnTo>
                  <a:lnTo>
                    <a:pt x="4184700" y="2831541"/>
                  </a:lnTo>
                  <a:lnTo>
                    <a:pt x="4202849" y="2835198"/>
                  </a:lnTo>
                  <a:lnTo>
                    <a:pt x="4220997" y="2831541"/>
                  </a:lnTo>
                  <a:lnTo>
                    <a:pt x="4235831" y="2821546"/>
                  </a:lnTo>
                  <a:lnTo>
                    <a:pt x="4244048" y="2809354"/>
                  </a:lnTo>
                  <a:lnTo>
                    <a:pt x="4245813" y="2806738"/>
                  </a:lnTo>
                  <a:lnTo>
                    <a:pt x="4249483" y="2788577"/>
                  </a:lnTo>
                  <a:lnTo>
                    <a:pt x="4247934" y="2780868"/>
                  </a:lnTo>
                  <a:lnTo>
                    <a:pt x="6260706" y="1263307"/>
                  </a:lnTo>
                  <a:lnTo>
                    <a:pt x="6262814" y="1264716"/>
                  </a:lnTo>
                  <a:lnTo>
                    <a:pt x="6280963" y="1268387"/>
                  </a:lnTo>
                  <a:lnTo>
                    <a:pt x="6299111" y="1264716"/>
                  </a:lnTo>
                  <a:lnTo>
                    <a:pt x="6313932" y="1254721"/>
                  </a:lnTo>
                  <a:lnTo>
                    <a:pt x="6322111" y="1242606"/>
                  </a:lnTo>
                  <a:lnTo>
                    <a:pt x="6323927" y="1239901"/>
                  </a:lnTo>
                  <a:lnTo>
                    <a:pt x="6327597" y="1221752"/>
                  </a:lnTo>
                  <a:lnTo>
                    <a:pt x="6327191" y="1219720"/>
                  </a:lnTo>
                  <a:lnTo>
                    <a:pt x="8333994" y="84924"/>
                  </a:lnTo>
                  <a:lnTo>
                    <a:pt x="8340928" y="89598"/>
                  </a:lnTo>
                  <a:lnTo>
                    <a:pt x="8359076" y="93268"/>
                  </a:lnTo>
                  <a:lnTo>
                    <a:pt x="8377225" y="89598"/>
                  </a:lnTo>
                  <a:lnTo>
                    <a:pt x="8392046" y="79603"/>
                  </a:lnTo>
                  <a:lnTo>
                    <a:pt x="8402040" y="64782"/>
                  </a:lnTo>
                  <a:lnTo>
                    <a:pt x="8403069" y="59702"/>
                  </a:lnTo>
                  <a:lnTo>
                    <a:pt x="8403069" y="33566"/>
                  </a:lnTo>
                  <a:close/>
                </a:path>
              </a:pathLst>
            </a:custGeom>
            <a:solidFill>
              <a:srgbClr val="FFFFFF"/>
            </a:solidFill>
          </p:spPr>
          <p:txBody>
            <a:bodyPr wrap="square" lIns="0" tIns="0" rIns="0" bIns="0" rtlCol="0"/>
            <a:lstStyle/>
            <a:p/>
          </p:txBody>
        </p:sp>
      </p:grpSp>
      <p:sp>
        <p:nvSpPr>
          <p:cNvPr id="21" name="object 21"/>
          <p:cNvSpPr txBox="1"/>
          <p:nvPr/>
        </p:nvSpPr>
        <p:spPr>
          <a:xfrm>
            <a:off x="6623460" y="4737363"/>
            <a:ext cx="317500" cy="424751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000" spc="-175">
                <a:solidFill>
                  <a:srgbClr val="FFFFFF"/>
                </a:solidFill>
                <a:latin typeface="Verdana"/>
                <a:cs typeface="Verdana"/>
              </a:rPr>
              <a:t>5</a:t>
            </a:r>
            <a:r>
              <a:rPr dirty="0" sz="2000" spc="-80">
                <a:solidFill>
                  <a:srgbClr val="FFFFFF"/>
                </a:solidFill>
                <a:latin typeface="Verdana"/>
                <a:cs typeface="Verdana"/>
              </a:rPr>
              <a:t>0</a:t>
            </a:r>
            <a:endParaRPr sz="2000">
              <a:latin typeface="Verdana"/>
              <a:cs typeface="Verdana"/>
            </a:endParaRPr>
          </a:p>
          <a:p>
            <a:pPr>
              <a:lnSpc>
                <a:spcPct val="100000"/>
              </a:lnSpc>
            </a:pPr>
            <a:endParaRPr sz="3100">
              <a:latin typeface="Verdana"/>
              <a:cs typeface="Verdana"/>
            </a:endParaRPr>
          </a:p>
          <a:p>
            <a:pPr marL="16510">
              <a:lnSpc>
                <a:spcPct val="100000"/>
              </a:lnSpc>
            </a:pPr>
            <a:r>
              <a:rPr dirty="0" sz="2000" spc="-210">
                <a:solidFill>
                  <a:srgbClr val="FFFFFF"/>
                </a:solidFill>
                <a:latin typeface="Verdana"/>
                <a:cs typeface="Verdana"/>
              </a:rPr>
              <a:t>4</a:t>
            </a:r>
            <a:r>
              <a:rPr dirty="0" sz="2000" spc="-80">
                <a:solidFill>
                  <a:srgbClr val="FFFFFF"/>
                </a:solidFill>
                <a:latin typeface="Verdana"/>
                <a:cs typeface="Verdana"/>
              </a:rPr>
              <a:t>0</a:t>
            </a:r>
            <a:endParaRPr sz="2000">
              <a:latin typeface="Verdana"/>
              <a:cs typeface="Verdana"/>
            </a:endParaRPr>
          </a:p>
          <a:p>
            <a:pPr>
              <a:lnSpc>
                <a:spcPct val="100000"/>
              </a:lnSpc>
            </a:pPr>
            <a:endParaRPr sz="3100">
              <a:latin typeface="Verdana"/>
              <a:cs typeface="Verdana"/>
            </a:endParaRPr>
          </a:p>
          <a:p>
            <a:pPr marL="17145">
              <a:lnSpc>
                <a:spcPct val="100000"/>
              </a:lnSpc>
            </a:pPr>
            <a:r>
              <a:rPr dirty="0" sz="2000" spc="-215">
                <a:solidFill>
                  <a:srgbClr val="FFFFFF"/>
                </a:solidFill>
                <a:latin typeface="Verdana"/>
                <a:cs typeface="Verdana"/>
              </a:rPr>
              <a:t>3</a:t>
            </a:r>
            <a:r>
              <a:rPr dirty="0" sz="2000" spc="-80">
                <a:solidFill>
                  <a:srgbClr val="FFFFFF"/>
                </a:solidFill>
                <a:latin typeface="Verdana"/>
                <a:cs typeface="Verdana"/>
              </a:rPr>
              <a:t>0</a:t>
            </a:r>
            <a:endParaRPr sz="2000">
              <a:latin typeface="Verdana"/>
              <a:cs typeface="Verdana"/>
            </a:endParaRPr>
          </a:p>
          <a:p>
            <a:pPr>
              <a:lnSpc>
                <a:spcPct val="100000"/>
              </a:lnSpc>
            </a:pPr>
            <a:endParaRPr sz="3100">
              <a:latin typeface="Verdana"/>
              <a:cs typeface="Verdana"/>
            </a:endParaRPr>
          </a:p>
          <a:p>
            <a:pPr marL="17780">
              <a:lnSpc>
                <a:spcPct val="100000"/>
              </a:lnSpc>
            </a:pPr>
            <a:r>
              <a:rPr dirty="0" sz="2000" spc="-220">
                <a:solidFill>
                  <a:srgbClr val="FFFFFF"/>
                </a:solidFill>
                <a:latin typeface="Verdana"/>
                <a:cs typeface="Verdana"/>
              </a:rPr>
              <a:t>2</a:t>
            </a:r>
            <a:r>
              <a:rPr dirty="0" sz="2000" spc="-80">
                <a:solidFill>
                  <a:srgbClr val="FFFFFF"/>
                </a:solidFill>
                <a:latin typeface="Verdana"/>
                <a:cs typeface="Verdana"/>
              </a:rPr>
              <a:t>0</a:t>
            </a:r>
            <a:endParaRPr sz="2000">
              <a:latin typeface="Verdana"/>
              <a:cs typeface="Verdana"/>
            </a:endParaRPr>
          </a:p>
          <a:p>
            <a:pPr>
              <a:lnSpc>
                <a:spcPct val="100000"/>
              </a:lnSpc>
            </a:pPr>
            <a:endParaRPr sz="3100">
              <a:latin typeface="Verdana"/>
              <a:cs typeface="Verdana"/>
            </a:endParaRPr>
          </a:p>
          <a:p>
            <a:pPr marL="68580">
              <a:lnSpc>
                <a:spcPct val="100000"/>
              </a:lnSpc>
            </a:pPr>
            <a:r>
              <a:rPr dirty="0" sz="2000" spc="-620">
                <a:solidFill>
                  <a:srgbClr val="FFFFFF"/>
                </a:solidFill>
                <a:latin typeface="Verdana"/>
                <a:cs typeface="Verdana"/>
              </a:rPr>
              <a:t>1</a:t>
            </a:r>
            <a:r>
              <a:rPr dirty="0" sz="2000" spc="-80">
                <a:solidFill>
                  <a:srgbClr val="FFFFFF"/>
                </a:solidFill>
                <a:latin typeface="Verdana"/>
                <a:cs typeface="Verdana"/>
              </a:rPr>
              <a:t>0</a:t>
            </a:r>
            <a:endParaRPr sz="2000">
              <a:latin typeface="Verdana"/>
              <a:cs typeface="Verdana"/>
            </a:endParaRPr>
          </a:p>
          <a:p>
            <a:pPr>
              <a:lnSpc>
                <a:spcPct val="100000"/>
              </a:lnSpc>
            </a:pPr>
            <a:endParaRPr sz="3100">
              <a:latin typeface="Verdana"/>
              <a:cs typeface="Verdana"/>
            </a:endParaRPr>
          </a:p>
          <a:p>
            <a:pPr marL="152400">
              <a:lnSpc>
                <a:spcPct val="100000"/>
              </a:lnSpc>
              <a:spcBef>
                <a:spcPts val="5"/>
              </a:spcBef>
            </a:pPr>
            <a:r>
              <a:rPr dirty="0" sz="2000" spc="-80">
                <a:solidFill>
                  <a:srgbClr val="FFFFFF"/>
                </a:solidFill>
                <a:latin typeface="Verdana"/>
                <a:cs typeface="Verdana"/>
              </a:rPr>
              <a:t>0</a:t>
            </a:r>
            <a:endParaRPr sz="2000">
              <a:latin typeface="Verdana"/>
              <a:cs typeface="Verdana"/>
            </a:endParaRPr>
          </a:p>
        </p:txBody>
      </p:sp>
      <p:sp>
        <p:nvSpPr>
          <p:cNvPr id="22" name="object 22"/>
          <p:cNvSpPr txBox="1">
            <a:spLocks noGrp="1"/>
          </p:cNvSpPr>
          <p:nvPr>
            <p:ph type="title"/>
          </p:nvPr>
        </p:nvSpPr>
        <p:spPr>
          <a:xfrm>
            <a:off x="1016000" y="930275"/>
            <a:ext cx="6442075" cy="2945765"/>
          </a:xfrm>
          <a:prstGeom prst="rect"/>
        </p:spPr>
        <p:txBody>
          <a:bodyPr wrap="square" lIns="0" tIns="40005" rIns="0" bIns="0" rtlCol="0" vert="horz">
            <a:spAutoFit/>
          </a:bodyPr>
          <a:lstStyle/>
          <a:p>
            <a:pPr marL="12700" marR="5080">
              <a:lnSpc>
                <a:spcPts val="11480"/>
              </a:lnSpc>
              <a:spcBef>
                <a:spcPts val="315"/>
              </a:spcBef>
            </a:pPr>
            <a:r>
              <a:rPr dirty="0" sz="9600" spc="865"/>
              <a:t>Model </a:t>
            </a:r>
            <a:r>
              <a:rPr dirty="0" sz="9600" spc="869"/>
              <a:t> </a:t>
            </a:r>
            <a:r>
              <a:rPr dirty="0" sz="9600" spc="-120"/>
              <a:t>E</a:t>
            </a:r>
            <a:r>
              <a:rPr dirty="0" sz="9600" spc="795"/>
              <a:t>valu</a:t>
            </a:r>
            <a:r>
              <a:rPr dirty="0" sz="9600" spc="1035"/>
              <a:t>a</a:t>
            </a:r>
            <a:r>
              <a:rPr dirty="0" sz="9600" spc="409"/>
              <a:t>t</a:t>
            </a:r>
            <a:r>
              <a:rPr dirty="0" sz="9600" spc="-155"/>
              <a:t>i</a:t>
            </a:r>
            <a:r>
              <a:rPr dirty="0" sz="9600" spc="600"/>
              <a:t>on</a:t>
            </a:r>
            <a:endParaRPr sz="9600"/>
          </a:p>
        </p:txBody>
      </p:sp>
      <p:sp>
        <p:nvSpPr>
          <p:cNvPr id="23" name="object 23"/>
          <p:cNvSpPr/>
          <p:nvPr/>
        </p:nvSpPr>
        <p:spPr>
          <a:xfrm>
            <a:off x="0" y="4839306"/>
            <a:ext cx="5640070" cy="5448300"/>
          </a:xfrm>
          <a:custGeom>
            <a:avLst/>
            <a:gdLst/>
            <a:ahLst/>
            <a:cxnLst/>
            <a:rect l="l" t="t" r="r" b="b"/>
            <a:pathLst>
              <a:path w="5640070" h="5448300">
                <a:moveTo>
                  <a:pt x="5297031" y="5447693"/>
                </a:moveTo>
                <a:lnTo>
                  <a:pt x="0" y="5447693"/>
                </a:lnTo>
                <a:lnTo>
                  <a:pt x="0" y="14429"/>
                </a:lnTo>
                <a:lnTo>
                  <a:pt x="55466" y="9249"/>
                </a:lnTo>
                <a:lnTo>
                  <a:pt x="93732" y="6448"/>
                </a:lnTo>
                <a:lnTo>
                  <a:pt x="132707" y="4156"/>
                </a:lnTo>
                <a:lnTo>
                  <a:pt x="172376" y="2369"/>
                </a:lnTo>
                <a:lnTo>
                  <a:pt x="212722" y="1083"/>
                </a:lnTo>
                <a:lnTo>
                  <a:pt x="253728" y="295"/>
                </a:lnTo>
                <a:lnTo>
                  <a:pt x="295379" y="0"/>
                </a:lnTo>
                <a:lnTo>
                  <a:pt x="337657" y="194"/>
                </a:lnTo>
                <a:lnTo>
                  <a:pt x="380547" y="874"/>
                </a:lnTo>
                <a:lnTo>
                  <a:pt x="424031" y="2036"/>
                </a:lnTo>
                <a:lnTo>
                  <a:pt x="468095" y="3675"/>
                </a:lnTo>
                <a:lnTo>
                  <a:pt x="557893" y="8372"/>
                </a:lnTo>
                <a:lnTo>
                  <a:pt x="649809" y="14934"/>
                </a:lnTo>
                <a:lnTo>
                  <a:pt x="743713" y="23330"/>
                </a:lnTo>
                <a:lnTo>
                  <a:pt x="839473" y="33528"/>
                </a:lnTo>
                <a:lnTo>
                  <a:pt x="936960" y="45497"/>
                </a:lnTo>
                <a:lnTo>
                  <a:pt x="1036041" y="59206"/>
                </a:lnTo>
                <a:lnTo>
                  <a:pt x="1136586" y="74625"/>
                </a:lnTo>
                <a:lnTo>
                  <a:pt x="1238464" y="91722"/>
                </a:lnTo>
                <a:lnTo>
                  <a:pt x="1341544" y="110465"/>
                </a:lnTo>
                <a:lnTo>
                  <a:pt x="1445695" y="130824"/>
                </a:lnTo>
                <a:lnTo>
                  <a:pt x="1603644" y="164325"/>
                </a:lnTo>
                <a:lnTo>
                  <a:pt x="1763267" y="201285"/>
                </a:lnTo>
                <a:lnTo>
                  <a:pt x="1924122" y="241602"/>
                </a:lnTo>
                <a:lnTo>
                  <a:pt x="2085766" y="285168"/>
                </a:lnTo>
                <a:lnTo>
                  <a:pt x="2247759" y="331880"/>
                </a:lnTo>
                <a:lnTo>
                  <a:pt x="2409659" y="381632"/>
                </a:lnTo>
                <a:lnTo>
                  <a:pt x="2571023" y="434320"/>
                </a:lnTo>
                <a:lnTo>
                  <a:pt x="2731409" y="489838"/>
                </a:lnTo>
                <a:lnTo>
                  <a:pt x="2837572" y="528370"/>
                </a:lnTo>
                <a:lnTo>
                  <a:pt x="2942974" y="568083"/>
                </a:lnTo>
                <a:lnTo>
                  <a:pt x="3047483" y="608944"/>
                </a:lnTo>
                <a:lnTo>
                  <a:pt x="3150969" y="650924"/>
                </a:lnTo>
                <a:lnTo>
                  <a:pt x="3253300" y="693990"/>
                </a:lnTo>
                <a:lnTo>
                  <a:pt x="3354346" y="738112"/>
                </a:lnTo>
                <a:lnTo>
                  <a:pt x="3453975" y="783258"/>
                </a:lnTo>
                <a:lnTo>
                  <a:pt x="3552058" y="829398"/>
                </a:lnTo>
                <a:lnTo>
                  <a:pt x="3648462" y="876500"/>
                </a:lnTo>
                <a:lnTo>
                  <a:pt x="3743058" y="924533"/>
                </a:lnTo>
                <a:lnTo>
                  <a:pt x="3789636" y="948889"/>
                </a:lnTo>
                <a:lnTo>
                  <a:pt x="3835713" y="973466"/>
                </a:lnTo>
                <a:lnTo>
                  <a:pt x="3881273" y="998260"/>
                </a:lnTo>
                <a:lnTo>
                  <a:pt x="3926298" y="1023268"/>
                </a:lnTo>
                <a:lnTo>
                  <a:pt x="3970773" y="1048485"/>
                </a:lnTo>
                <a:lnTo>
                  <a:pt x="4014681" y="1073908"/>
                </a:lnTo>
                <a:lnTo>
                  <a:pt x="4058006" y="1099533"/>
                </a:lnTo>
                <a:lnTo>
                  <a:pt x="4100732" y="1125355"/>
                </a:lnTo>
                <a:lnTo>
                  <a:pt x="4142841" y="1151371"/>
                </a:lnTo>
                <a:lnTo>
                  <a:pt x="4184318" y="1177577"/>
                </a:lnTo>
                <a:lnTo>
                  <a:pt x="4225147" y="1203969"/>
                </a:lnTo>
                <a:lnTo>
                  <a:pt x="4265311" y="1230544"/>
                </a:lnTo>
                <a:lnTo>
                  <a:pt x="4304793" y="1257297"/>
                </a:lnTo>
                <a:lnTo>
                  <a:pt x="4343578" y="1284224"/>
                </a:lnTo>
                <a:lnTo>
                  <a:pt x="4381648" y="1311322"/>
                </a:lnTo>
                <a:lnTo>
                  <a:pt x="4418989" y="1338586"/>
                </a:lnTo>
                <a:lnTo>
                  <a:pt x="4455582" y="1366013"/>
                </a:lnTo>
                <a:lnTo>
                  <a:pt x="4491412" y="1393599"/>
                </a:lnTo>
                <a:lnTo>
                  <a:pt x="4526463" y="1421341"/>
                </a:lnTo>
                <a:lnTo>
                  <a:pt x="4560717" y="1449233"/>
                </a:lnTo>
                <a:lnTo>
                  <a:pt x="4594160" y="1477272"/>
                </a:lnTo>
                <a:lnTo>
                  <a:pt x="4626774" y="1505455"/>
                </a:lnTo>
                <a:lnTo>
                  <a:pt x="4658543" y="1533777"/>
                </a:lnTo>
                <a:lnTo>
                  <a:pt x="4689450" y="1562235"/>
                </a:lnTo>
                <a:lnTo>
                  <a:pt x="4719480" y="1590824"/>
                </a:lnTo>
                <a:lnTo>
                  <a:pt x="4748616" y="1619542"/>
                </a:lnTo>
                <a:lnTo>
                  <a:pt x="4776841" y="1648383"/>
                </a:lnTo>
                <a:lnTo>
                  <a:pt x="4804139" y="1677344"/>
                </a:lnTo>
                <a:lnTo>
                  <a:pt x="4830494" y="1706421"/>
                </a:lnTo>
                <a:lnTo>
                  <a:pt x="4855890" y="1735610"/>
                </a:lnTo>
                <a:lnTo>
                  <a:pt x="4880310" y="1764908"/>
                </a:lnTo>
                <a:lnTo>
                  <a:pt x="4926156" y="1823813"/>
                </a:lnTo>
                <a:lnTo>
                  <a:pt x="4967903" y="1883104"/>
                </a:lnTo>
                <a:lnTo>
                  <a:pt x="5005418" y="1942751"/>
                </a:lnTo>
                <a:lnTo>
                  <a:pt x="5035959" y="1994861"/>
                </a:lnTo>
                <a:lnTo>
                  <a:pt x="5065711" y="2046522"/>
                </a:lnTo>
                <a:lnTo>
                  <a:pt x="5094676" y="2097749"/>
                </a:lnTo>
                <a:lnTo>
                  <a:pt x="5122857" y="2148554"/>
                </a:lnTo>
                <a:lnTo>
                  <a:pt x="5150256" y="2198950"/>
                </a:lnTo>
                <a:lnTo>
                  <a:pt x="5176876" y="2248950"/>
                </a:lnTo>
                <a:lnTo>
                  <a:pt x="5202721" y="2298565"/>
                </a:lnTo>
                <a:lnTo>
                  <a:pt x="5227792" y="2347811"/>
                </a:lnTo>
                <a:lnTo>
                  <a:pt x="5252093" y="2396698"/>
                </a:lnTo>
                <a:lnTo>
                  <a:pt x="5275626" y="2445240"/>
                </a:lnTo>
                <a:lnTo>
                  <a:pt x="5298394" y="2493450"/>
                </a:lnTo>
                <a:lnTo>
                  <a:pt x="5320400" y="2541340"/>
                </a:lnTo>
                <a:lnTo>
                  <a:pt x="5341646" y="2588924"/>
                </a:lnTo>
                <a:lnTo>
                  <a:pt x="5362135" y="2636214"/>
                </a:lnTo>
                <a:lnTo>
                  <a:pt x="5381870" y="2683223"/>
                </a:lnTo>
                <a:lnTo>
                  <a:pt x="5400853" y="2729963"/>
                </a:lnTo>
                <a:lnTo>
                  <a:pt x="5419088" y="2776449"/>
                </a:lnTo>
                <a:lnTo>
                  <a:pt x="5436576" y="2822691"/>
                </a:lnTo>
                <a:lnTo>
                  <a:pt x="5453322" y="2868704"/>
                </a:lnTo>
                <a:lnTo>
                  <a:pt x="5469326" y="2914500"/>
                </a:lnTo>
                <a:lnTo>
                  <a:pt x="5484593" y="2960092"/>
                </a:lnTo>
                <a:lnTo>
                  <a:pt x="5499125" y="3005493"/>
                </a:lnTo>
                <a:lnTo>
                  <a:pt x="5512924" y="3050715"/>
                </a:lnTo>
                <a:lnTo>
                  <a:pt x="5525993" y="3095771"/>
                </a:lnTo>
                <a:lnTo>
                  <a:pt x="5538335" y="3140674"/>
                </a:lnTo>
                <a:lnTo>
                  <a:pt x="5549954" y="3185438"/>
                </a:lnTo>
                <a:lnTo>
                  <a:pt x="5560850" y="3230074"/>
                </a:lnTo>
                <a:lnTo>
                  <a:pt x="5571028" y="3274596"/>
                </a:lnTo>
                <a:lnTo>
                  <a:pt x="5580489" y="3319016"/>
                </a:lnTo>
                <a:lnTo>
                  <a:pt x="5589237" y="3363347"/>
                </a:lnTo>
                <a:lnTo>
                  <a:pt x="5597275" y="3407602"/>
                </a:lnTo>
                <a:lnTo>
                  <a:pt x="5604604" y="3451795"/>
                </a:lnTo>
                <a:lnTo>
                  <a:pt x="5611229" y="3495936"/>
                </a:lnTo>
                <a:lnTo>
                  <a:pt x="5617150" y="3540041"/>
                </a:lnTo>
                <a:lnTo>
                  <a:pt x="5622372" y="3584120"/>
                </a:lnTo>
                <a:lnTo>
                  <a:pt x="5626897" y="3628188"/>
                </a:lnTo>
                <a:lnTo>
                  <a:pt x="5630727" y="3672256"/>
                </a:lnTo>
                <a:lnTo>
                  <a:pt x="5633866" y="3716339"/>
                </a:lnTo>
                <a:lnTo>
                  <a:pt x="5636316" y="3760447"/>
                </a:lnTo>
                <a:lnTo>
                  <a:pt x="5638079" y="3804595"/>
                </a:lnTo>
                <a:lnTo>
                  <a:pt x="5639160" y="3848796"/>
                </a:lnTo>
                <a:lnTo>
                  <a:pt x="5639559" y="3893061"/>
                </a:lnTo>
                <a:lnTo>
                  <a:pt x="5639280" y="3937404"/>
                </a:lnTo>
                <a:lnTo>
                  <a:pt x="5638326" y="3981838"/>
                </a:lnTo>
                <a:lnTo>
                  <a:pt x="5636699" y="4026375"/>
                </a:lnTo>
                <a:lnTo>
                  <a:pt x="5634403" y="4071028"/>
                </a:lnTo>
                <a:lnTo>
                  <a:pt x="5631439" y="4115811"/>
                </a:lnTo>
                <a:lnTo>
                  <a:pt x="5627811" y="4160735"/>
                </a:lnTo>
                <a:lnTo>
                  <a:pt x="5623521" y="4205814"/>
                </a:lnTo>
                <a:lnTo>
                  <a:pt x="5618572" y="4251060"/>
                </a:lnTo>
                <a:lnTo>
                  <a:pt x="5612966" y="4296487"/>
                </a:lnTo>
                <a:lnTo>
                  <a:pt x="5606707" y="4342107"/>
                </a:lnTo>
                <a:lnTo>
                  <a:pt x="5599798" y="4387933"/>
                </a:lnTo>
                <a:lnTo>
                  <a:pt x="5592240" y="4433978"/>
                </a:lnTo>
                <a:lnTo>
                  <a:pt x="5584036" y="4480254"/>
                </a:lnTo>
                <a:lnTo>
                  <a:pt x="5575190" y="4526775"/>
                </a:lnTo>
                <a:lnTo>
                  <a:pt x="5565704" y="4573552"/>
                </a:lnTo>
                <a:lnTo>
                  <a:pt x="5555581" y="4620600"/>
                </a:lnTo>
                <a:lnTo>
                  <a:pt x="5544823" y="4667931"/>
                </a:lnTo>
                <a:lnTo>
                  <a:pt x="5533434" y="4715557"/>
                </a:lnTo>
                <a:lnTo>
                  <a:pt x="5521415" y="4763492"/>
                </a:lnTo>
                <a:lnTo>
                  <a:pt x="5508770" y="4811748"/>
                </a:lnTo>
                <a:lnTo>
                  <a:pt x="5495501" y="4860338"/>
                </a:lnTo>
                <a:lnTo>
                  <a:pt x="5481611" y="4909275"/>
                </a:lnTo>
                <a:lnTo>
                  <a:pt x="5467103" y="4958572"/>
                </a:lnTo>
                <a:lnTo>
                  <a:pt x="5451980" y="5008242"/>
                </a:lnTo>
                <a:lnTo>
                  <a:pt x="5436243" y="5058296"/>
                </a:lnTo>
                <a:lnTo>
                  <a:pt x="5419897" y="5108749"/>
                </a:lnTo>
                <a:lnTo>
                  <a:pt x="5402943" y="5159613"/>
                </a:lnTo>
                <a:lnTo>
                  <a:pt x="5385385" y="5210901"/>
                </a:lnTo>
                <a:lnTo>
                  <a:pt x="5367225" y="5262625"/>
                </a:lnTo>
                <a:lnTo>
                  <a:pt x="5348465" y="5314799"/>
                </a:lnTo>
                <a:lnTo>
                  <a:pt x="5330539" y="5363000"/>
                </a:lnTo>
                <a:lnTo>
                  <a:pt x="5311951" y="5410856"/>
                </a:lnTo>
                <a:lnTo>
                  <a:pt x="5297031" y="5447693"/>
                </a:lnTo>
                <a:close/>
              </a:path>
            </a:pathLst>
          </a:custGeom>
          <a:solidFill>
            <a:srgbClr val="B6CCB6">
              <a:alpha val="21958"/>
            </a:srgbClr>
          </a:solidFill>
        </p:spPr>
        <p:txBody>
          <a:bodyPr wrap="square" lIns="0" tIns="0" rIns="0" bIns="0" rtlCol="0"/>
          <a:lstStyle/>
          <a:p/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Siddharth Naidu</dc:creator>
  <cp:keywords>DAFgmnURmqc,BAE1yFWRC-U</cp:keywords>
  <dc:title>Plant Diseases</dc:title>
  <dcterms:created xsi:type="dcterms:W3CDTF">2023-04-21T05:49:23Z</dcterms:created>
  <dcterms:modified xsi:type="dcterms:W3CDTF">2023-04-21T05:49:23Z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2023-04-21T00:00:00Z</vt:filetime>
  </property>
  <property fmtid="{D5CDD505-2E9C-101B-9397-08002B2CF9AE}" pid="3" name="Creator">
    <vt:lpwstr>Canva</vt:lpwstr>
  </property>
  <property fmtid="{D5CDD505-2E9C-101B-9397-08002B2CF9AE}" pid="4" name="LastSaved">
    <vt:filetime>2023-04-21T00:00:00Z</vt:filetime>
  </property>
</Properties>
</file>